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TÄVLING!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59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2592925" y="650236"/>
            <a:ext cx="8911687" cy="277227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2589212" y="1410789"/>
            <a:ext cx="8915400" cy="4500433"/>
          </a:xfrm>
        </p:spPr>
        <p:txBody>
          <a:bodyPr/>
          <a:lstStyle/>
          <a:p>
            <a:r>
              <a:rPr lang="sv-SE" sz="2800" dirty="0" smtClean="0"/>
              <a:t>Företaget Sverigeläsken AB vill lansera sin goda läsk internationellt. 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11" name="Bildobjekt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7737" y="3594463"/>
            <a:ext cx="2957124" cy="2649583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770" y="4650376"/>
            <a:ext cx="1081178" cy="721995"/>
          </a:xfrm>
          <a:prstGeom prst="rect">
            <a:avLst/>
          </a:prstGeom>
        </p:spPr>
      </p:pic>
      <p:pic>
        <p:nvPicPr>
          <p:cNvPr id="14" name="Bildobjekt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473" y="3050878"/>
            <a:ext cx="3062818" cy="3062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11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68667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89212" y="1306286"/>
            <a:ext cx="8915400" cy="4604936"/>
          </a:xfrm>
        </p:spPr>
        <p:txBody>
          <a:bodyPr>
            <a:normAutofit/>
          </a:bodyPr>
          <a:lstStyle/>
          <a:p>
            <a:r>
              <a:rPr lang="sv-SE" sz="2800" dirty="0" smtClean="0"/>
              <a:t>De vill marknadsföra sig med en positiv bild av Sverige. </a:t>
            </a:r>
          </a:p>
          <a:p>
            <a:endParaRPr lang="sv-SE" sz="2800" dirty="0"/>
          </a:p>
          <a:p>
            <a:endParaRPr lang="sv-SE" sz="2800" dirty="0"/>
          </a:p>
        </p:txBody>
      </p:sp>
      <p:pic>
        <p:nvPicPr>
          <p:cNvPr id="17" name="Bildobjekt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4172" y="3125975"/>
            <a:ext cx="4185480" cy="2785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07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86233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89212" y="1319349"/>
            <a:ext cx="8915400" cy="4591873"/>
          </a:xfrm>
        </p:spPr>
        <p:txBody>
          <a:bodyPr>
            <a:normAutofit/>
          </a:bodyPr>
          <a:lstStyle/>
          <a:p>
            <a:r>
              <a:rPr lang="sv-SE" sz="2800" dirty="0" smtClean="0"/>
              <a:t>Men: Sverige är som bekant ett väldigt avlångt om skiftande land… </a:t>
            </a:r>
          </a:p>
          <a:p>
            <a:endParaRPr lang="sv-SE" sz="28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403" y="2274025"/>
            <a:ext cx="3788772" cy="2129637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297" y="4020290"/>
            <a:ext cx="4066315" cy="2439789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167" y="2030325"/>
            <a:ext cx="3127443" cy="1924580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403" y="4565694"/>
            <a:ext cx="3788771" cy="1894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33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86233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89212" y="1436914"/>
            <a:ext cx="8915400" cy="4474308"/>
          </a:xfrm>
        </p:spPr>
        <p:txBody>
          <a:bodyPr>
            <a:normAutofit/>
          </a:bodyPr>
          <a:lstStyle/>
          <a:p>
            <a:r>
              <a:rPr lang="sv-SE" sz="2800" dirty="0" smtClean="0"/>
              <a:t>Därför anordnar Sverigeläsken AB en tävling där olika landskap får tävla om att bli Sverigeläskens ansikte utåt. </a:t>
            </a:r>
          </a:p>
          <a:p>
            <a:endParaRPr lang="sv-SE" sz="2800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04" y="2442754"/>
            <a:ext cx="2146416" cy="419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719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89212" y="669829"/>
            <a:ext cx="8915400" cy="5312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2800" dirty="0" smtClean="0"/>
              <a:t>Onsdag 7/6 får arbetsgrupperna från de tävlande landskapen komma till Sverigeläsken AB:s huvudkontor och göra en </a:t>
            </a:r>
            <a:r>
              <a:rPr lang="sv-SE" sz="2800" dirty="0" err="1" smtClean="0"/>
              <a:t>PowerPointpresentation</a:t>
            </a:r>
            <a:r>
              <a:rPr lang="sv-SE" sz="2800" dirty="0" smtClean="0"/>
              <a:t> som ska innehålla följande:</a:t>
            </a:r>
            <a:br>
              <a:rPr lang="sv-SE" sz="2800" dirty="0" smtClean="0"/>
            </a:br>
            <a:r>
              <a:rPr lang="sv-SE" sz="2800" dirty="0" smtClean="0"/>
              <a:t> </a:t>
            </a:r>
          </a:p>
          <a:p>
            <a:pPr>
              <a:buFontTx/>
              <a:buChar char="-"/>
            </a:pPr>
            <a:r>
              <a:rPr lang="sv-SE" sz="2800" dirty="0" smtClean="0"/>
              <a:t>Positiva saker med ert landskap.</a:t>
            </a:r>
          </a:p>
          <a:p>
            <a:pPr>
              <a:buFontTx/>
              <a:buChar char="-"/>
            </a:pPr>
            <a:r>
              <a:rPr lang="sv-SE" sz="2800" dirty="0" smtClean="0"/>
              <a:t>En slogan för ert landskap.</a:t>
            </a:r>
          </a:p>
          <a:p>
            <a:pPr>
              <a:buFontTx/>
              <a:buChar char="-"/>
            </a:pPr>
            <a:r>
              <a:rPr lang="sv-SE" sz="2800" dirty="0" smtClean="0"/>
              <a:t>En bit skönlitterär hyllning till ert landskap (antingen redan existerande eller en som ni själva hittar på). </a:t>
            </a:r>
          </a:p>
          <a:p>
            <a:pPr marL="0" indent="0">
              <a:buNone/>
            </a:pPr>
            <a:r>
              <a:rPr lang="sv-SE" sz="2800" dirty="0" smtClean="0"/>
              <a:t>Använd er gärna av en eller flera landskapssymboler.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70233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ng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76</Words>
  <Application>Microsoft Office PowerPoint</Application>
  <PresentationFormat>Bredbild</PresentationFormat>
  <Paragraphs>10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Slinga</vt:lpstr>
      <vt:lpstr>TÄVLING!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Stockholms Stad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TÄVLING!</dc:title>
  <dc:creator>Elin Pellberg</dc:creator>
  <cp:lastModifiedBy>Elin Pellberg</cp:lastModifiedBy>
  <cp:revision>4</cp:revision>
  <dcterms:created xsi:type="dcterms:W3CDTF">2017-05-23T14:11:32Z</dcterms:created>
  <dcterms:modified xsi:type="dcterms:W3CDTF">2017-05-23T14:40:45Z</dcterms:modified>
</cp:coreProperties>
</file>