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</p:sldIdLst>
  <p:sldSz cx="9144000" cy="6858000" type="screen4x3"/>
  <p:notesSz cx="6858000" cy="9144000"/>
  <p:custDataLst>
    <p:tags r:id="rId13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07">
          <p15:clr>
            <a:srgbClr val="A4A3A4"/>
          </p15:clr>
        </p15:guide>
        <p15:guide id="3" orient="horz" pos="3758">
          <p15:clr>
            <a:srgbClr val="A4A3A4"/>
          </p15:clr>
        </p15:guide>
        <p15:guide id="4" orient="horz" pos="4227">
          <p15:clr>
            <a:srgbClr val="A4A3A4"/>
          </p15:clr>
        </p15:guide>
        <p15:guide id="5" orient="horz" pos="289">
          <p15:clr>
            <a:srgbClr val="A4A3A4"/>
          </p15:clr>
        </p15:guide>
        <p15:guide id="6" pos="2880">
          <p15:clr>
            <a:srgbClr val="A4A3A4"/>
          </p15:clr>
        </p15:guide>
        <p15:guide id="7" pos="295">
          <p15:clr>
            <a:srgbClr val="A4A3A4"/>
          </p15:clr>
        </p15:guide>
        <p15:guide id="8" pos="290">
          <p15:clr>
            <a:srgbClr val="A4A3A4"/>
          </p15:clr>
        </p15:guide>
        <p15:guide id="9" pos="5486">
          <p15:clr>
            <a:srgbClr val="A4A3A4"/>
          </p15:clr>
        </p15:guide>
        <p15:guide id="10" orient="horz" pos="3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3786" autoAdjust="0"/>
  </p:normalViewPr>
  <p:slideViewPr>
    <p:cSldViewPr>
      <p:cViewPr>
        <p:scale>
          <a:sx n="100" d="100"/>
          <a:sy n="100" d="100"/>
        </p:scale>
        <p:origin x="1134" y="450"/>
      </p:cViewPr>
      <p:guideLst>
        <p:guide orient="horz" pos="2160"/>
        <p:guide orient="horz" pos="907"/>
        <p:guide orient="horz" pos="3758"/>
        <p:guide orient="horz" pos="4227"/>
        <p:guide orient="horz" pos="289"/>
        <p:guide pos="2880"/>
        <p:guide pos="295"/>
        <p:guide pos="290"/>
        <p:guide pos="5486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2018-03-23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2018-03-23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9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" y="1440000"/>
            <a:ext cx="5472608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underrubrik här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99" y="467862"/>
            <a:ext cx="1367968" cy="496800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9252520" y="13466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 smtClean="0">
              <a:solidFill>
                <a:schemeClr val="tx2"/>
              </a:solidFill>
            </a:endParaRPr>
          </a:p>
          <a:p>
            <a:r>
              <a:rPr lang="sv-SE" sz="1400" dirty="0" smtClean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57200" y="1440000"/>
            <a:ext cx="3888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513" y="1440000"/>
            <a:ext cx="4104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513" y="5446800"/>
            <a:ext cx="410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8"/>
            <a:ext cx="4104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798800" y="1439863"/>
            <a:ext cx="3888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60374" y="5446800"/>
            <a:ext cx="410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8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9"/>
            <a:ext cx="576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72000" y="1440000"/>
            <a:ext cx="23148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733256"/>
            <a:ext cx="576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" y="1439999"/>
            <a:ext cx="8219256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5733256"/>
            <a:ext cx="82188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9324528" y="21328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3888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888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98800" y="1484784"/>
            <a:ext cx="3888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98800" y="2174874"/>
            <a:ext cx="3888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661248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4798800" y="5661248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6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9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" y="1440000"/>
            <a:ext cx="5472608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underrubrik här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9252520" y="13466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 smtClean="0">
              <a:solidFill>
                <a:schemeClr val="tx2"/>
              </a:solidFill>
            </a:endParaRPr>
          </a:p>
          <a:p>
            <a:r>
              <a:rPr lang="sv-SE" sz="1400" dirty="0" smtClean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28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8313" y="1439863"/>
            <a:ext cx="54828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09041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9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40000"/>
            <a:ext cx="54792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underrubrik här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457200" y="457200"/>
            <a:ext cx="5508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83568" y="628016"/>
            <a:ext cx="5112568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683568" y="1844674"/>
            <a:ext cx="5112568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47200" y="4418012"/>
            <a:ext cx="27396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67862"/>
            <a:ext cx="1367968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9324528" y="44417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Klicka på </a:t>
            </a:r>
            <a:r>
              <a:rPr lang="sv-SE" sz="1400" b="1" dirty="0" smtClean="0">
                <a:solidFill>
                  <a:schemeClr val="tx2"/>
                </a:solidFill>
              </a:rPr>
              <a:t>STHLM</a:t>
            </a:r>
            <a:r>
              <a:rPr lang="sv-SE" sz="1400" baseline="0" dirty="0" smtClean="0">
                <a:solidFill>
                  <a:schemeClr val="tx2"/>
                </a:solidFill>
              </a:rPr>
              <a:t> </a:t>
            </a:r>
            <a:r>
              <a:rPr lang="sv-SE" sz="1400" b="1" baseline="0" dirty="0" smtClean="0">
                <a:solidFill>
                  <a:schemeClr val="tx2"/>
                </a:solidFill>
              </a:rPr>
              <a:t>bilder</a:t>
            </a:r>
            <a:r>
              <a:rPr lang="sv-SE" sz="1400" baseline="0" dirty="0" smtClean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5733256"/>
            <a:ext cx="72828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72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40001"/>
            <a:ext cx="3888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05185" y="1440000"/>
            <a:ext cx="3888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4" y="5445224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4805185" y="5445224"/>
            <a:ext cx="3888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90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40001"/>
            <a:ext cx="7283152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94800" y="6312141"/>
            <a:ext cx="79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178000" y="6451624"/>
            <a:ext cx="47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82800" y="6451624"/>
            <a:ext cx="50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79952"/>
            <a:ext cx="115681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64" r:id="rId10"/>
    <p:sldLayoutId id="2147483665" r:id="rId11"/>
    <p:sldLayoutId id="2147483668" r:id="rId12"/>
    <p:sldLayoutId id="2147483667" r:id="rId13"/>
    <p:sldLayoutId id="2147483653" r:id="rId14"/>
    <p:sldLayoutId id="2147483654" r:id="rId15"/>
    <p:sldLayoutId id="2147483655" r:id="rId16"/>
    <p:sldLayoutId id="2147483651" r:id="rId17"/>
    <p:sldLayoutId id="2147483661" r:id="rId18"/>
    <p:sldLayoutId id="2147483662" r:id="rId19"/>
    <p:sldLayoutId id="2147483663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Miniwebbar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Designskisser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83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6" y="483269"/>
            <a:ext cx="8907780" cy="50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89937"/>
            <a:ext cx="8901113" cy="50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03272"/>
            <a:ext cx="8901113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09939"/>
            <a:ext cx="8881110" cy="50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89937"/>
            <a:ext cx="8894445" cy="50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6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96604"/>
            <a:ext cx="8901113" cy="50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3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96604"/>
            <a:ext cx="8914448" cy="50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0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96604"/>
            <a:ext cx="8914448" cy="50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36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936a4483153a0884f85473cf22138dde911c526"/>
</p:tagLst>
</file>

<file path=ppt/theme/theme1.xml><?xml version="1.0" encoding="utf-8"?>
<a:theme xmlns:a="http://schemas.openxmlformats.org/drawingml/2006/main" name="Sthlm Presentation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.potx" id="{0DB55524-07EF-44C1-8747-CF1B5E5AC5B3}" vid="{A10E0A3B-2E4F-4225-A22C-A74EB0A09C1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</TotalTime>
  <Words>2</Words>
  <Application>Microsoft Office PowerPoint</Application>
  <PresentationFormat>Bildspel på skärmen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1" baseType="lpstr">
      <vt:lpstr>Arial</vt:lpstr>
      <vt:lpstr>Sthlm Presentation</vt:lpstr>
      <vt:lpstr>Miniwebbar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Miniwebbar</dc:title>
  <dc:creator>Ola Williams</dc:creator>
  <cp:lastModifiedBy>Ola Williams</cp:lastModifiedBy>
  <cp:revision>2</cp:revision>
  <cp:lastPrinted>2015-08-21T11:54:31Z</cp:lastPrinted>
  <dcterms:created xsi:type="dcterms:W3CDTF">2018-03-23T12:19:33Z</dcterms:created>
  <dcterms:modified xsi:type="dcterms:W3CDTF">2018-03-23T12:37:47Z</dcterms:modified>
</cp:coreProperties>
</file>