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slideLayouts/slideLayout18.xml" ContentType="application/vnd.openxmlformats-officedocument.presentationml.slideLayout+xml"/>
  <Override PartName="/ppt/theme/theme2.xml" ContentType="application/vnd.openxmlformats-officedocument.them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5.xml" ContentType="application/vnd.openxmlformats-officedocument.them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6.xml" ContentType="application/vnd.openxmlformats-officedocument.theme+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7.xml" ContentType="application/vnd.openxmlformats-officedocument.theme+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8.xml" ContentType="application/vnd.openxmlformats-officedocument.theme+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9.xml" ContentType="application/vnd.openxmlformats-officedocument.theme+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10.xml" ContentType="application/vnd.openxmlformats-officedocument.theme+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heme/theme11.xml" ContentType="application/vnd.openxmlformats-officedocument.theme+xml"/>
  <Override PartName="/ppt/theme/theme12.xml" ContentType="application/vnd.openxmlformats-officedocument.theme+xml"/>
  <Override PartName="/ppt/tags/tag244.xml" ContentType="application/vnd.openxmlformats-officedocument.presentationml.tags+xml"/>
  <Override PartName="/ppt/notesSlides/notesSlide1.xml" ContentType="application/vnd.openxmlformats-officedocument.presentationml.notesSlide+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notesSlides/notesSlide2.xml" ContentType="application/vnd.openxmlformats-officedocument.presentationml.notesSlide+xml"/>
  <Override PartName="/ppt/tags/tag253.xml" ContentType="application/vnd.openxmlformats-officedocument.presentationml.tags+xml"/>
  <Override PartName="/ppt/tags/tag254.xml" ContentType="application/vnd.openxmlformats-officedocument.presentationml.tags+xml"/>
  <Override PartName="/ppt/notesSlides/notesSlide3.xml" ContentType="application/vnd.openxmlformats-officedocument.presentationml.notesSlide+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notesSlides/notesSlide4.xml" ContentType="application/vnd.openxmlformats-officedocument.presentationml.notesSlide+xml"/>
  <Override PartName="/ppt/tags/tag258.xml" ContentType="application/vnd.openxmlformats-officedocument.presentationml.tags+xml"/>
  <Override PartName="/ppt/tags/tag259.xml" ContentType="application/vnd.openxmlformats-officedocument.presentationml.tags+xml"/>
  <Override PartName="/ppt/notesSlides/notesSlide5.xml" ContentType="application/vnd.openxmlformats-officedocument.presentationml.notesSlide+xml"/>
  <Override PartName="/ppt/tags/tag260.xml" ContentType="application/vnd.openxmlformats-officedocument.presentationml.tags+xml"/>
  <Override PartName="/ppt/tags/tag261.xml" ContentType="application/vnd.openxmlformats-officedocument.presentationml.tags+xml"/>
  <Override PartName="/ppt/notesSlides/notesSlide6.xml" ContentType="application/vnd.openxmlformats-officedocument.presentationml.notesSlide+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notesSlides/notesSlide7.xml" ContentType="application/vnd.openxmlformats-officedocument.presentationml.notesSlide+xml"/>
  <Override PartName="/ppt/tags/tag269.xml" ContentType="application/vnd.openxmlformats-officedocument.presentationml.tags+xml"/>
  <Override PartName="/ppt/tags/tag270.xml" ContentType="application/vnd.openxmlformats-officedocument.presentationml.tags+xml"/>
  <Override PartName="/ppt/notesSlides/notesSlide8.xml" ContentType="application/vnd.openxmlformats-officedocument.presentationml.notesSlide+xml"/>
  <Override PartName="/ppt/tags/tag271.xml" ContentType="application/vnd.openxmlformats-officedocument.presentationml.tags+xml"/>
  <Override PartName="/ppt/notesSlides/notesSlide9.xml" ContentType="application/vnd.openxmlformats-officedocument.presentationml.notesSlide+xml"/>
  <Override PartName="/ppt/tags/tag272.xml" ContentType="application/vnd.openxmlformats-officedocument.presentationml.tags+xml"/>
  <Override PartName="/ppt/notesSlides/notesSlide10.xml" ContentType="application/vnd.openxmlformats-officedocument.presentationml.notesSlide+xml"/>
  <Override PartName="/ppt/tags/tag273.xml" ContentType="application/vnd.openxmlformats-officedocument.presentationml.tags+xml"/>
  <Override PartName="/ppt/notesSlides/notesSlide11.xml" ContentType="application/vnd.openxmlformats-officedocument.presentationml.notesSlide+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notesSlides/notesSlide12.xml" ContentType="application/vnd.openxmlformats-officedocument.presentationml.notesSlide+xml"/>
  <Override PartName="/ppt/tags/tag281.xml" ContentType="application/vnd.openxmlformats-officedocument.presentationml.tags+xml"/>
  <Override PartName="/ppt/notesSlides/notesSlide13.xml" ContentType="application/vnd.openxmlformats-officedocument.presentationml.notesSlide+xml"/>
  <Override PartName="/ppt/tags/tag282.xml" ContentType="application/vnd.openxmlformats-officedocument.presentationml.tags+xml"/>
  <Override PartName="/ppt/tags/tag283.xml" ContentType="application/vnd.openxmlformats-officedocument.presentationml.tags+xml"/>
  <Override PartName="/ppt/notesSlides/notesSlide14.xml" ContentType="application/vnd.openxmlformats-officedocument.presentationml.notesSlide+xml"/>
  <Override PartName="/ppt/tags/tag284.xml" ContentType="application/vnd.openxmlformats-officedocument.presentationml.tags+xml"/>
  <Override PartName="/ppt/tags/tag285.xml" ContentType="application/vnd.openxmlformats-officedocument.presentationml.tags+xml"/>
  <Override PartName="/ppt/notesSlides/notesSlide15.xml" ContentType="application/vnd.openxmlformats-officedocument.presentationml.notesSlide+xml"/>
  <Override PartName="/ppt/tags/tag286.xml" ContentType="application/vnd.openxmlformats-officedocument.presentationml.tags+xml"/>
  <Override PartName="/ppt/tags/tag287.xml" ContentType="application/vnd.openxmlformats-officedocument.presentationml.tags+xml"/>
  <Override PartName="/ppt/notesSlides/notesSlide16.xml" ContentType="application/vnd.openxmlformats-officedocument.presentationml.notesSlide+xml"/>
  <Override PartName="/ppt/tags/tag288.xml" ContentType="application/vnd.openxmlformats-officedocument.presentationml.tags+xml"/>
  <Override PartName="/ppt/tags/tag289.xml" ContentType="application/vnd.openxmlformats-officedocument.presentationml.tags+xml"/>
  <Override PartName="/ppt/notesSlides/notesSlide17.xml" ContentType="application/vnd.openxmlformats-officedocument.presentationml.notesSlide+xml"/>
  <Override PartName="/ppt/tags/tag290.xml" ContentType="application/vnd.openxmlformats-officedocument.presentationml.tags+xml"/>
  <Override PartName="/ppt/tags/tag291.xml" ContentType="application/vnd.openxmlformats-officedocument.presentationml.tags+xml"/>
  <Override PartName="/ppt/notesSlides/notesSlide18.xml" ContentType="application/vnd.openxmlformats-officedocument.presentationml.notesSlide+xml"/>
  <Override PartName="/ppt/tags/tag292.xml" ContentType="application/vnd.openxmlformats-officedocument.presentationml.tags+xml"/>
  <Override PartName="/ppt/tags/tag293.xml" ContentType="application/vnd.openxmlformats-officedocument.presentationml.tags+xml"/>
  <Override PartName="/ppt/notesSlides/notesSlide19.xml" ContentType="application/vnd.openxmlformats-officedocument.presentationml.notesSlide+xml"/>
  <Override PartName="/ppt/tags/tag294.xml" ContentType="application/vnd.openxmlformats-officedocument.presentationml.tags+xml"/>
  <Override PartName="/ppt/tags/tag295.xml" ContentType="application/vnd.openxmlformats-officedocument.presentationml.tags+xml"/>
  <Override PartName="/ppt/notesSlides/notesSlide20.xml" ContentType="application/vnd.openxmlformats-officedocument.presentationml.notesSlide+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notesSlides/notesSlide21.xml" ContentType="application/vnd.openxmlformats-officedocument.presentationml.notesSlide+xml"/>
  <Override PartName="/ppt/tags/tag303.xml" ContentType="application/vnd.openxmlformats-officedocument.presentationml.tags+xml"/>
  <Override PartName="/ppt/tags/tag304.xml" ContentType="application/vnd.openxmlformats-officedocument.presentationml.tags+xml"/>
  <Override PartName="/ppt/notesSlides/notesSlide22.xml" ContentType="application/vnd.openxmlformats-officedocument.presentationml.notesSlide+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notesSlides/notesSlide23.xml" ContentType="application/vnd.openxmlformats-officedocument.presentationml.notesSlide+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80" r:id="rId2"/>
    <p:sldMasterId id="2147483697" r:id="rId3"/>
    <p:sldMasterId id="2147483703" r:id="rId4"/>
    <p:sldMasterId id="2147483712" r:id="rId5"/>
    <p:sldMasterId id="2147483801" r:id="rId6"/>
    <p:sldMasterId id="2147483819" r:id="rId7"/>
    <p:sldMasterId id="2147483837" r:id="rId8"/>
    <p:sldMasterId id="2147483855" r:id="rId9"/>
    <p:sldMasterId id="2147483891" r:id="rId10"/>
  </p:sldMasterIdLst>
  <p:notesMasterIdLst>
    <p:notesMasterId r:id="rId38"/>
  </p:notesMasterIdLst>
  <p:handoutMasterIdLst>
    <p:handoutMasterId r:id="rId39"/>
  </p:handoutMasterIdLst>
  <p:sldIdLst>
    <p:sldId id="572" r:id="rId11"/>
    <p:sldId id="8788" r:id="rId12"/>
    <p:sldId id="8716" r:id="rId13"/>
    <p:sldId id="8812" r:id="rId14"/>
    <p:sldId id="8805" r:id="rId15"/>
    <p:sldId id="8813" r:id="rId16"/>
    <p:sldId id="1456" r:id="rId17"/>
    <p:sldId id="8814" r:id="rId18"/>
    <p:sldId id="8782" r:id="rId19"/>
    <p:sldId id="8804" r:id="rId20"/>
    <p:sldId id="8755" r:id="rId21"/>
    <p:sldId id="8796" r:id="rId22"/>
    <p:sldId id="8797" r:id="rId23"/>
    <p:sldId id="8783" r:id="rId24"/>
    <p:sldId id="8763" r:id="rId25"/>
    <p:sldId id="8688" r:id="rId26"/>
    <p:sldId id="8815" r:id="rId27"/>
    <p:sldId id="8816" r:id="rId28"/>
    <p:sldId id="8817" r:id="rId29"/>
    <p:sldId id="8818" r:id="rId30"/>
    <p:sldId id="8819" r:id="rId31"/>
    <p:sldId id="8800" r:id="rId32"/>
    <p:sldId id="8784" r:id="rId33"/>
    <p:sldId id="8775" r:id="rId34"/>
    <p:sldId id="8786" r:id="rId35"/>
    <p:sldId id="8811" r:id="rId36"/>
    <p:sldId id="384" r:id="rId37"/>
  </p:sldIdLst>
  <p:sldSz cx="12192000" cy="6858000"/>
  <p:notesSz cx="7315200" cy="9601200"/>
  <p:custDataLst>
    <p:tags r:id="rId40"/>
  </p:custData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orient="horz" pos="935" userDrawn="1">
          <p15:clr>
            <a:srgbClr val="A4A3A4"/>
          </p15:clr>
        </p15:guide>
        <p15:guide id="3" orient="horz" pos="3758" userDrawn="1">
          <p15:clr>
            <a:srgbClr val="A4A3A4"/>
          </p15:clr>
        </p15:guide>
        <p15:guide id="4" orient="horz" pos="4247" userDrawn="1">
          <p15:clr>
            <a:srgbClr val="A4A3A4"/>
          </p15:clr>
        </p15:guide>
        <p15:guide id="5" orient="horz" pos="300" userDrawn="1">
          <p15:clr>
            <a:srgbClr val="A4A3A4"/>
          </p15:clr>
        </p15:guide>
        <p15:guide id="6" pos="3840" userDrawn="1">
          <p15:clr>
            <a:srgbClr val="A4A3A4"/>
          </p15:clr>
        </p15:guide>
        <p15:guide id="8" pos="387" userDrawn="1">
          <p15:clr>
            <a:srgbClr val="A4A3A4"/>
          </p15:clr>
        </p15:guide>
        <p15:guide id="9" pos="7333" userDrawn="1">
          <p15:clr>
            <a:srgbClr val="A4A3A4"/>
          </p15:clr>
        </p15:guide>
        <p15:guide id="10" orient="horz" pos="3612" userDrawn="1">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5" name="Författare"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BAD6"/>
    <a:srgbClr val="EBCFDD"/>
    <a:srgbClr val="F664AC"/>
    <a:srgbClr val="BFE4FF"/>
    <a:srgbClr val="F8E6FF"/>
    <a:srgbClr val="F60080"/>
    <a:srgbClr val="FFFFFF"/>
    <a:srgbClr val="FEDEED"/>
    <a:srgbClr val="C40064"/>
    <a:srgbClr val="E17F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858460-9593-4A43-A94A-27E4721185D3}" v="57" dt="2020-11-30T13:58:48.0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280" autoAdjust="0"/>
  </p:normalViewPr>
  <p:slideViewPr>
    <p:cSldViewPr snapToGrid="0">
      <p:cViewPr varScale="1">
        <p:scale>
          <a:sx n="88" d="100"/>
          <a:sy n="88" d="100"/>
        </p:scale>
        <p:origin x="828" y="100"/>
      </p:cViewPr>
      <p:guideLst>
        <p:guide orient="horz" pos="2160"/>
        <p:guide orient="horz" pos="935"/>
        <p:guide orient="horz" pos="3758"/>
        <p:guide orient="horz" pos="4247"/>
        <p:guide orient="horz" pos="300"/>
        <p:guide pos="3840"/>
        <p:guide pos="387"/>
        <p:guide pos="7333"/>
        <p:guide orient="horz" pos="3612"/>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handoutMaster" Target="handoutMasters/handoutMaster1.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presProps" Target="presProps.xml"/><Relationship Id="rId47" Type="http://schemas.openxmlformats.org/officeDocument/2006/relationships/customXml" Target="../customXml/item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tags" Target="tags/tag1.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customXml" Target="../customXml/item3.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viewProps" Target="viewProps.xml"/><Relationship Id="rId48" Type="http://schemas.openxmlformats.org/officeDocument/2006/relationships/customXml" Target="../customXml/item2.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notesMaster" Target="notesMasters/notesMaster1.xml"/><Relationship Id="rId46" Type="http://schemas.microsoft.com/office/2015/10/relationships/revisionInfo" Target="revisionInfo.xml"/><Relationship Id="rId20" Type="http://schemas.openxmlformats.org/officeDocument/2006/relationships/slide" Target="slides/slide10.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0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3.vml.rels><?xml version="1.0" encoding="UTF-8" standalone="yes"?>
<Relationships xmlns="http://schemas.openxmlformats.org/package/2006/relationships"><Relationship Id="rId1" Type="http://schemas.openxmlformats.org/officeDocument/2006/relationships/image" Target="../media/image77.emf"/></Relationships>
</file>

<file path=ppt/drawings/_rels/vmlDrawing14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5.vml.rels><?xml version="1.0" encoding="UTF-8" standalone="yes"?>
<Relationships xmlns="http://schemas.openxmlformats.org/package/2006/relationships"><Relationship Id="rId1" Type="http://schemas.openxmlformats.org/officeDocument/2006/relationships/image" Target="../media/image77.emf"/></Relationships>
</file>

<file path=ppt/drawings/_rels/vmlDrawing14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8.vml.rels><?xml version="1.0" encoding="UTF-8" standalone="yes"?>
<Relationships xmlns="http://schemas.openxmlformats.org/package/2006/relationships"><Relationship Id="rId1" Type="http://schemas.openxmlformats.org/officeDocument/2006/relationships/image" Target="../media/image77.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3169920" cy="48006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4143588" y="0"/>
            <a:ext cx="3169920" cy="480060"/>
          </a:xfrm>
          <a:prstGeom prst="rect">
            <a:avLst/>
          </a:prstGeom>
        </p:spPr>
        <p:txBody>
          <a:bodyPr vert="horz" lIns="91440" tIns="45720" rIns="91440" bIns="45720" rtlCol="0"/>
          <a:lstStyle>
            <a:lvl1pPr algn="r">
              <a:defRPr sz="1200"/>
            </a:lvl1pPr>
          </a:lstStyle>
          <a:p>
            <a:fld id="{124F73C6-E6BF-46CF-B34D-7A5C8688DBEE}" type="datetimeFigureOut">
              <a:rPr lang="sv-SE" smtClean="0"/>
              <a:t>2020-11-30</a:t>
            </a:fld>
            <a:endParaRPr lang="sv-SE"/>
          </a:p>
        </p:txBody>
      </p:sp>
      <p:sp>
        <p:nvSpPr>
          <p:cNvPr id="4" name="Platshållare för sidfot 3"/>
          <p:cNvSpPr>
            <a:spLocks noGrp="1"/>
          </p:cNvSpPr>
          <p:nvPr>
            <p:ph type="ftr" sz="quarter" idx="2"/>
          </p:nvPr>
        </p:nvSpPr>
        <p:spPr>
          <a:xfrm>
            <a:off x="0" y="9119473"/>
            <a:ext cx="3169920" cy="480060"/>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4143588" y="9119473"/>
            <a:ext cx="3169920" cy="480060"/>
          </a:xfrm>
          <a:prstGeom prst="rect">
            <a:avLst/>
          </a:prstGeom>
        </p:spPr>
        <p:txBody>
          <a:bodyPr vert="horz" lIns="91440" tIns="45720" rIns="91440" bIns="45720" rtlCol="0" anchor="b"/>
          <a:lstStyle>
            <a:lvl1pPr algn="r">
              <a:defRPr sz="1200"/>
            </a:lvl1pPr>
          </a:lstStyle>
          <a:p>
            <a:fld id="{4CD8F730-40FB-45F5-B014-CB7ED569AE30}" type="slidenum">
              <a:rPr lang="sv-SE" smtClean="0"/>
              <a:t>‹#›</a:t>
            </a:fld>
            <a:endParaRPr lang="sv-SE"/>
          </a:p>
        </p:txBody>
      </p:sp>
    </p:spTree>
    <p:extLst>
      <p:ext uri="{BB962C8B-B14F-4D97-AF65-F5344CB8AC3E}">
        <p14:creationId xmlns:p14="http://schemas.microsoft.com/office/powerpoint/2010/main" val="27037122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3169920" cy="480060"/>
          </a:xfrm>
          <a:prstGeom prst="rect">
            <a:avLst/>
          </a:prstGeom>
        </p:spPr>
        <p:txBody>
          <a:bodyPr vert="horz" lIns="91440" tIns="45720" rIns="91440" bIns="45720" rtlCol="0"/>
          <a:lstStyle>
            <a:lvl1pPr algn="l" eaLnBrk="1">
              <a:defRPr sz="1200"/>
            </a:lvl1pPr>
          </a:lstStyle>
          <a:p>
            <a:endParaRPr lang="sv-SE"/>
          </a:p>
        </p:txBody>
      </p:sp>
      <p:sp>
        <p:nvSpPr>
          <p:cNvPr id="3" name="Platshållare för datum 2"/>
          <p:cNvSpPr>
            <a:spLocks noGrp="1"/>
          </p:cNvSpPr>
          <p:nvPr>
            <p:ph type="dt" idx="1"/>
          </p:nvPr>
        </p:nvSpPr>
        <p:spPr>
          <a:xfrm>
            <a:off x="4143588" y="0"/>
            <a:ext cx="3169920" cy="480060"/>
          </a:xfrm>
          <a:prstGeom prst="rect">
            <a:avLst/>
          </a:prstGeom>
        </p:spPr>
        <p:txBody>
          <a:bodyPr vert="horz" lIns="91440" tIns="45720" rIns="91440" bIns="45720" rtlCol="0"/>
          <a:lstStyle>
            <a:lvl1pPr algn="r">
              <a:defRPr sz="1200"/>
            </a:lvl1pPr>
          </a:lstStyle>
          <a:p>
            <a:fld id="{1FEA4C71-A269-4800-8AF1-44182FA23438}" type="datetimeFigureOut">
              <a:rPr lang="sv-SE" smtClean="0"/>
              <a:t>2020-11-30</a:t>
            </a:fld>
            <a:endParaRPr lang="sv-SE"/>
          </a:p>
        </p:txBody>
      </p:sp>
      <p:sp>
        <p:nvSpPr>
          <p:cNvPr id="4" name="Platshållare för bildobjekt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731521" y="4560570"/>
            <a:ext cx="5852160" cy="432054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119473"/>
            <a:ext cx="3169920" cy="480060"/>
          </a:xfrm>
          <a:prstGeom prst="rect">
            <a:avLst/>
          </a:prstGeom>
        </p:spPr>
        <p:txBody>
          <a:bodyPr vert="horz" lIns="91440" tIns="45720" rIns="91440" bIns="45720" rtlCol="0" anchor="b"/>
          <a:lstStyle>
            <a:lvl1pPr algn="l" eaLnBrk="1">
              <a:defRPr sz="1200"/>
            </a:lvl1pPr>
          </a:lstStyle>
          <a:p>
            <a:endParaRPr lang="sv-SE"/>
          </a:p>
        </p:txBody>
      </p:sp>
      <p:sp>
        <p:nvSpPr>
          <p:cNvPr id="7" name="Platshållare för bildnummer 6"/>
          <p:cNvSpPr>
            <a:spLocks noGrp="1"/>
          </p:cNvSpPr>
          <p:nvPr>
            <p:ph type="sldNum" sz="quarter" idx="5"/>
          </p:nvPr>
        </p:nvSpPr>
        <p:spPr>
          <a:xfrm>
            <a:off x="4143588" y="9119473"/>
            <a:ext cx="3169920" cy="480060"/>
          </a:xfrm>
          <a:prstGeom prst="rect">
            <a:avLst/>
          </a:prstGeom>
        </p:spPr>
        <p:txBody>
          <a:bodyPr vert="horz" lIns="91440" tIns="45720" rIns="91440" bIns="45720" rtlCol="0" anchor="b"/>
          <a:lstStyle>
            <a:lvl1pPr algn="r">
              <a:defRPr sz="1200"/>
            </a:lvl1pPr>
          </a:lstStyle>
          <a:p>
            <a:fld id="{AC113758-4B63-40D7-B26B-F67CE25F1C5D}" type="slidenum">
              <a:rPr lang="sv-SE" smtClean="0"/>
              <a:t>‹#›</a:t>
            </a:fld>
            <a:endParaRPr lang="sv-SE"/>
          </a:p>
        </p:txBody>
      </p:sp>
    </p:spTree>
    <p:extLst>
      <p:ext uri="{BB962C8B-B14F-4D97-AF65-F5344CB8AC3E}">
        <p14:creationId xmlns:p14="http://schemas.microsoft.com/office/powerpoint/2010/main" val="3639771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10"/>
          </p:nvPr>
        </p:nvSpPr>
        <p:spPr/>
        <p:txBody>
          <a:bodyPr/>
          <a:lstStyle/>
          <a:p>
            <a:fld id="{AC113758-4B63-40D7-B26B-F67CE25F1C5D}" type="slidenum">
              <a:rPr lang="sv-SE" smtClean="0"/>
              <a:t>1</a:t>
            </a:fld>
            <a:endParaRPr lang="sv-SE"/>
          </a:p>
        </p:txBody>
      </p:sp>
    </p:spTree>
    <p:extLst>
      <p:ext uri="{BB962C8B-B14F-4D97-AF65-F5344CB8AC3E}">
        <p14:creationId xmlns:p14="http://schemas.microsoft.com/office/powerpoint/2010/main" val="29561058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AC113758-4B63-40D7-B26B-F67CE25F1C5D}" type="slidenum">
              <a:rPr lang="sv-SE" smtClean="0"/>
              <a:t>12</a:t>
            </a:fld>
            <a:endParaRPr lang="sv-SE"/>
          </a:p>
        </p:txBody>
      </p:sp>
    </p:spTree>
    <p:extLst>
      <p:ext uri="{BB962C8B-B14F-4D97-AF65-F5344CB8AC3E}">
        <p14:creationId xmlns:p14="http://schemas.microsoft.com/office/powerpoint/2010/main" val="30790447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AC113758-4B63-40D7-B26B-F67CE25F1C5D}" type="slidenum">
              <a:rPr lang="sv-SE" smtClean="0"/>
              <a:t>13</a:t>
            </a:fld>
            <a:endParaRPr lang="sv-SE"/>
          </a:p>
        </p:txBody>
      </p:sp>
    </p:spTree>
    <p:extLst>
      <p:ext uri="{BB962C8B-B14F-4D97-AF65-F5344CB8AC3E}">
        <p14:creationId xmlns:p14="http://schemas.microsoft.com/office/powerpoint/2010/main" val="13677981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113758-4B63-40D7-B26B-F67CE25F1C5D}"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8255549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AC113758-4B63-40D7-B26B-F67CE25F1C5D}" type="slidenum">
              <a:rPr lang="sv-SE" smtClean="0"/>
              <a:t>15</a:t>
            </a:fld>
            <a:endParaRPr lang="sv-SE"/>
          </a:p>
        </p:txBody>
      </p:sp>
    </p:spTree>
    <p:extLst>
      <p:ext uri="{BB962C8B-B14F-4D97-AF65-F5344CB8AC3E}">
        <p14:creationId xmlns:p14="http://schemas.microsoft.com/office/powerpoint/2010/main" val="2053788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5"/>
          </p:nvPr>
        </p:nvSpPr>
        <p:spPr/>
        <p:txBody>
          <a:bodyPr/>
          <a:lstStyle/>
          <a:p>
            <a:fld id="{AC113758-4B63-40D7-B26B-F67CE25F1C5D}" type="slidenum">
              <a:rPr lang="sv-SE" smtClean="0"/>
              <a:t>16</a:t>
            </a:fld>
            <a:endParaRPr lang="sv-SE"/>
          </a:p>
        </p:txBody>
      </p:sp>
    </p:spTree>
    <p:extLst>
      <p:ext uri="{BB962C8B-B14F-4D97-AF65-F5344CB8AC3E}">
        <p14:creationId xmlns:p14="http://schemas.microsoft.com/office/powerpoint/2010/main" val="46707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5"/>
          </p:nvPr>
        </p:nvSpPr>
        <p:spPr/>
        <p:txBody>
          <a:bodyPr/>
          <a:lstStyle/>
          <a:p>
            <a:fld id="{AC113758-4B63-40D7-B26B-F67CE25F1C5D}" type="slidenum">
              <a:rPr lang="sv-SE" smtClean="0"/>
              <a:t>17</a:t>
            </a:fld>
            <a:endParaRPr lang="sv-SE"/>
          </a:p>
        </p:txBody>
      </p:sp>
    </p:spTree>
    <p:extLst>
      <p:ext uri="{BB962C8B-B14F-4D97-AF65-F5344CB8AC3E}">
        <p14:creationId xmlns:p14="http://schemas.microsoft.com/office/powerpoint/2010/main" val="8029563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5"/>
          </p:nvPr>
        </p:nvSpPr>
        <p:spPr/>
        <p:txBody>
          <a:bodyPr/>
          <a:lstStyle/>
          <a:p>
            <a:fld id="{AC113758-4B63-40D7-B26B-F67CE25F1C5D}" type="slidenum">
              <a:rPr lang="sv-SE" smtClean="0"/>
              <a:t>18</a:t>
            </a:fld>
            <a:endParaRPr lang="sv-SE"/>
          </a:p>
        </p:txBody>
      </p:sp>
    </p:spTree>
    <p:extLst>
      <p:ext uri="{BB962C8B-B14F-4D97-AF65-F5344CB8AC3E}">
        <p14:creationId xmlns:p14="http://schemas.microsoft.com/office/powerpoint/2010/main" val="22504998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5"/>
          </p:nvPr>
        </p:nvSpPr>
        <p:spPr/>
        <p:txBody>
          <a:bodyPr/>
          <a:lstStyle/>
          <a:p>
            <a:fld id="{AC113758-4B63-40D7-B26B-F67CE25F1C5D}" type="slidenum">
              <a:rPr lang="sv-SE" smtClean="0"/>
              <a:t>19</a:t>
            </a:fld>
            <a:endParaRPr lang="sv-SE"/>
          </a:p>
        </p:txBody>
      </p:sp>
    </p:spTree>
    <p:extLst>
      <p:ext uri="{BB962C8B-B14F-4D97-AF65-F5344CB8AC3E}">
        <p14:creationId xmlns:p14="http://schemas.microsoft.com/office/powerpoint/2010/main" val="35059456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5"/>
          </p:nvPr>
        </p:nvSpPr>
        <p:spPr/>
        <p:txBody>
          <a:bodyPr/>
          <a:lstStyle/>
          <a:p>
            <a:fld id="{AC113758-4B63-40D7-B26B-F67CE25F1C5D}" type="slidenum">
              <a:rPr lang="sv-SE" smtClean="0"/>
              <a:t>20</a:t>
            </a:fld>
            <a:endParaRPr lang="sv-SE"/>
          </a:p>
        </p:txBody>
      </p:sp>
    </p:spTree>
    <p:extLst>
      <p:ext uri="{BB962C8B-B14F-4D97-AF65-F5344CB8AC3E}">
        <p14:creationId xmlns:p14="http://schemas.microsoft.com/office/powerpoint/2010/main" val="33003346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5"/>
          </p:nvPr>
        </p:nvSpPr>
        <p:spPr/>
        <p:txBody>
          <a:bodyPr/>
          <a:lstStyle/>
          <a:p>
            <a:fld id="{AC113758-4B63-40D7-B26B-F67CE25F1C5D}" type="slidenum">
              <a:rPr lang="sv-SE" smtClean="0"/>
              <a:t>21</a:t>
            </a:fld>
            <a:endParaRPr lang="sv-SE"/>
          </a:p>
        </p:txBody>
      </p:sp>
    </p:spTree>
    <p:extLst>
      <p:ext uri="{BB962C8B-B14F-4D97-AF65-F5344CB8AC3E}">
        <p14:creationId xmlns:p14="http://schemas.microsoft.com/office/powerpoint/2010/main" val="1952106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5"/>
          </p:nvPr>
        </p:nvSpPr>
        <p:spPr/>
        <p:txBody>
          <a:bodyPr/>
          <a:lstStyle/>
          <a:p>
            <a:fld id="{AC113758-4B63-40D7-B26B-F67CE25F1C5D}" type="slidenum">
              <a:rPr lang="sv-SE" smtClean="0"/>
              <a:t>3</a:t>
            </a:fld>
            <a:endParaRPr lang="sv-SE"/>
          </a:p>
        </p:txBody>
      </p:sp>
    </p:spTree>
    <p:extLst>
      <p:ext uri="{BB962C8B-B14F-4D97-AF65-F5344CB8AC3E}">
        <p14:creationId xmlns:p14="http://schemas.microsoft.com/office/powerpoint/2010/main" val="18822758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sv-SE" sz="1200" b="0">
              <a:solidFill>
                <a:srgbClr val="000000"/>
              </a:solidFill>
              <a:latin typeface="Stockholm Type Regular"/>
              <a:cs typeface="Stockholm Type Regular"/>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DD8528-4927-40C9-AE58-3B7E38A93F78}"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85319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113758-4B63-40D7-B26B-F67CE25F1C5D}"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6209752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sv-SE" sz="1200" b="0">
              <a:solidFill>
                <a:srgbClr val="000000"/>
              </a:solidFill>
              <a:latin typeface="Stockholm Type Regular"/>
              <a:cs typeface="Stockholm Type Regular"/>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DD8528-4927-40C9-AE58-3B7E38A93F78}"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25150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113758-4B63-40D7-B26B-F67CE25F1C5D}"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7621400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sv-SE" sz="1200" b="0">
              <a:solidFill>
                <a:srgbClr val="000000"/>
              </a:solidFill>
              <a:latin typeface="Stockholm Type Regular"/>
              <a:cs typeface="Stockholm Type Regular"/>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DD8528-4927-40C9-AE58-3B7E38A93F78}"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71631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113758-4B63-40D7-B26B-F67CE25F1C5D}"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1414038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113758-4B63-40D7-B26B-F67CE25F1C5D}"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98364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US" dirty="0"/>
          </a:p>
        </p:txBody>
      </p:sp>
      <p:sp>
        <p:nvSpPr>
          <p:cNvPr id="4" name="Platshållare för bildnummer 3"/>
          <p:cNvSpPr>
            <a:spLocks noGrp="1"/>
          </p:cNvSpPr>
          <p:nvPr>
            <p:ph type="sldNum" sz="quarter" idx="5"/>
          </p:nvPr>
        </p:nvSpPr>
        <p:spPr/>
        <p:txBody>
          <a:bodyPr/>
          <a:lstStyle/>
          <a:p>
            <a:fld id="{AC113758-4B63-40D7-B26B-F67CE25F1C5D}" type="slidenum">
              <a:rPr lang="sv-SE" smtClean="0"/>
              <a:t>7</a:t>
            </a:fld>
            <a:endParaRPr lang="sv-SE"/>
          </a:p>
        </p:txBody>
      </p:sp>
    </p:spTree>
    <p:extLst>
      <p:ext uri="{BB962C8B-B14F-4D97-AF65-F5344CB8AC3E}">
        <p14:creationId xmlns:p14="http://schemas.microsoft.com/office/powerpoint/2010/main" val="5510790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solidFill>
                  <a:schemeClr val="tx1"/>
                </a:solidFill>
              </a:rPr>
              <a:t>Källa: Lag (2010:566) om vidareutnyttjande av handlingar från den offentliga förvaltningen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solidFill>
                  <a:schemeClr val="tx2"/>
                </a:solidFill>
                <a:latin typeface="Arial" panose="020B0604020202020204" pitchFamily="34" charset="0"/>
                <a:cs typeface="Arial" panose="020B0604020202020204" pitchFamily="34" charset="0"/>
              </a:rPr>
              <a:t>Förslag till Lag (2021:000) om öppna data och vidareutnyttjande av information från myndigheter och offentliga företag)</a:t>
            </a:r>
            <a:endParaRPr lang="sv-SE"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solidFill>
                <a:schemeClr val="tx1"/>
              </a:solidFill>
            </a:endParaRPr>
          </a:p>
          <a:p>
            <a:endParaRPr lang="sv-SE" dirty="0"/>
          </a:p>
        </p:txBody>
      </p:sp>
      <p:sp>
        <p:nvSpPr>
          <p:cNvPr id="4" name="Slide Number Placeholder 3"/>
          <p:cNvSpPr>
            <a:spLocks noGrp="1"/>
          </p:cNvSpPr>
          <p:nvPr>
            <p:ph type="sldNum" sz="quarter" idx="5"/>
          </p:nvPr>
        </p:nvSpPr>
        <p:spPr/>
        <p:txBody>
          <a:bodyPr/>
          <a:lstStyle/>
          <a:p>
            <a:fld id="{AC113758-4B63-40D7-B26B-F67CE25F1C5D}" type="slidenum">
              <a:rPr lang="sv-SE" smtClean="0"/>
              <a:t>8</a:t>
            </a:fld>
            <a:endParaRPr lang="sv-SE"/>
          </a:p>
        </p:txBody>
      </p:sp>
    </p:spTree>
    <p:extLst>
      <p:ext uri="{BB962C8B-B14F-4D97-AF65-F5344CB8AC3E}">
        <p14:creationId xmlns:p14="http://schemas.microsoft.com/office/powerpoint/2010/main" val="28536881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113758-4B63-40D7-B26B-F67CE25F1C5D}"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8814676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113758-4B63-40D7-B26B-F67CE25F1C5D}"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4397193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AC113758-4B63-40D7-B26B-F67CE25F1C5D}" type="slidenum">
              <a:rPr lang="sv-SE" smtClean="0"/>
              <a:t>11</a:t>
            </a:fld>
            <a:endParaRPr lang="sv-SE"/>
          </a:p>
        </p:txBody>
      </p:sp>
    </p:spTree>
    <p:extLst>
      <p:ext uri="{BB962C8B-B14F-4D97-AF65-F5344CB8AC3E}">
        <p14:creationId xmlns:p14="http://schemas.microsoft.com/office/powerpoint/2010/main" val="18997132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image" Target="../media/image1.emf"/><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5.jpeg"/><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vmlDrawing" Target="../drawings/vmlDrawing10.vml"/><Relationship Id="rId6" Type="http://schemas.openxmlformats.org/officeDocument/2006/relationships/image" Target="../media/image1.emf"/><Relationship Id="rId5" Type="http://schemas.openxmlformats.org/officeDocument/2006/relationships/oleObject" Target="../embeddings/oleObject10.bin"/><Relationship Id="rId4"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tags" Target="../tags/tag193.xml"/><Relationship Id="rId7" Type="http://schemas.openxmlformats.org/officeDocument/2006/relationships/image" Target="../media/image2.emf"/><Relationship Id="rId2" Type="http://schemas.openxmlformats.org/officeDocument/2006/relationships/tags" Target="../tags/tag192.xml"/><Relationship Id="rId1" Type="http://schemas.openxmlformats.org/officeDocument/2006/relationships/vmlDrawing" Target="../drawings/vmlDrawing96.vml"/><Relationship Id="rId6" Type="http://schemas.openxmlformats.org/officeDocument/2006/relationships/image" Target="../media/image1.emf"/><Relationship Id="rId5" Type="http://schemas.openxmlformats.org/officeDocument/2006/relationships/oleObject" Target="../embeddings/oleObject96.bin"/><Relationship Id="rId4"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3" Type="http://schemas.openxmlformats.org/officeDocument/2006/relationships/tags" Target="../tags/tag195.xml"/><Relationship Id="rId7" Type="http://schemas.openxmlformats.org/officeDocument/2006/relationships/image" Target="../media/image2.emf"/><Relationship Id="rId2" Type="http://schemas.openxmlformats.org/officeDocument/2006/relationships/tags" Target="../tags/tag194.xml"/><Relationship Id="rId1" Type="http://schemas.openxmlformats.org/officeDocument/2006/relationships/vmlDrawing" Target="../drawings/vmlDrawing97.vml"/><Relationship Id="rId6" Type="http://schemas.openxmlformats.org/officeDocument/2006/relationships/image" Target="../media/image1.emf"/><Relationship Id="rId5" Type="http://schemas.openxmlformats.org/officeDocument/2006/relationships/oleObject" Target="../embeddings/oleObject97.bin"/><Relationship Id="rId4"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3" Type="http://schemas.openxmlformats.org/officeDocument/2006/relationships/tags" Target="../tags/tag197.xml"/><Relationship Id="rId2" Type="http://schemas.openxmlformats.org/officeDocument/2006/relationships/tags" Target="../tags/tag196.xml"/><Relationship Id="rId1" Type="http://schemas.openxmlformats.org/officeDocument/2006/relationships/vmlDrawing" Target="../drawings/vmlDrawing98.vml"/><Relationship Id="rId6" Type="http://schemas.openxmlformats.org/officeDocument/2006/relationships/image" Target="../media/image1.emf"/><Relationship Id="rId5" Type="http://schemas.openxmlformats.org/officeDocument/2006/relationships/oleObject" Target="../embeddings/oleObject98.bin"/><Relationship Id="rId4"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3" Type="http://schemas.openxmlformats.org/officeDocument/2006/relationships/tags" Target="../tags/tag199.xml"/><Relationship Id="rId2" Type="http://schemas.openxmlformats.org/officeDocument/2006/relationships/tags" Target="../tags/tag198.xml"/><Relationship Id="rId1" Type="http://schemas.openxmlformats.org/officeDocument/2006/relationships/vmlDrawing" Target="../drawings/vmlDrawing99.vml"/><Relationship Id="rId6" Type="http://schemas.openxmlformats.org/officeDocument/2006/relationships/image" Target="../media/image1.emf"/><Relationship Id="rId5" Type="http://schemas.openxmlformats.org/officeDocument/2006/relationships/oleObject" Target="../embeddings/oleObject99.bin"/><Relationship Id="rId4"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3" Type="http://schemas.openxmlformats.org/officeDocument/2006/relationships/tags" Target="../tags/tag201.xml"/><Relationship Id="rId7" Type="http://schemas.openxmlformats.org/officeDocument/2006/relationships/image" Target="../media/image7.emf"/><Relationship Id="rId2" Type="http://schemas.openxmlformats.org/officeDocument/2006/relationships/tags" Target="../tags/tag200.xml"/><Relationship Id="rId1" Type="http://schemas.openxmlformats.org/officeDocument/2006/relationships/vmlDrawing" Target="../drawings/vmlDrawing100.vml"/><Relationship Id="rId6" Type="http://schemas.openxmlformats.org/officeDocument/2006/relationships/image" Target="../media/image1.emf"/><Relationship Id="rId5" Type="http://schemas.openxmlformats.org/officeDocument/2006/relationships/oleObject" Target="../embeddings/oleObject100.bin"/><Relationship Id="rId4"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3" Type="http://schemas.openxmlformats.org/officeDocument/2006/relationships/tags" Target="../tags/tag203.xml"/><Relationship Id="rId7" Type="http://schemas.openxmlformats.org/officeDocument/2006/relationships/image" Target="../media/image7.emf"/><Relationship Id="rId2" Type="http://schemas.openxmlformats.org/officeDocument/2006/relationships/tags" Target="../tags/tag202.xml"/><Relationship Id="rId1" Type="http://schemas.openxmlformats.org/officeDocument/2006/relationships/vmlDrawing" Target="../drawings/vmlDrawing101.vml"/><Relationship Id="rId6" Type="http://schemas.openxmlformats.org/officeDocument/2006/relationships/image" Target="../media/image1.emf"/><Relationship Id="rId5" Type="http://schemas.openxmlformats.org/officeDocument/2006/relationships/oleObject" Target="../embeddings/oleObject101.bin"/><Relationship Id="rId4"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3" Type="http://schemas.openxmlformats.org/officeDocument/2006/relationships/tags" Target="../tags/tag205.xml"/><Relationship Id="rId7" Type="http://schemas.openxmlformats.org/officeDocument/2006/relationships/image" Target="../media/image7.emf"/><Relationship Id="rId2" Type="http://schemas.openxmlformats.org/officeDocument/2006/relationships/tags" Target="../tags/tag204.xml"/><Relationship Id="rId1" Type="http://schemas.openxmlformats.org/officeDocument/2006/relationships/vmlDrawing" Target="../drawings/vmlDrawing102.vml"/><Relationship Id="rId6" Type="http://schemas.openxmlformats.org/officeDocument/2006/relationships/image" Target="../media/image1.emf"/><Relationship Id="rId5" Type="http://schemas.openxmlformats.org/officeDocument/2006/relationships/oleObject" Target="../embeddings/oleObject102.bin"/><Relationship Id="rId4"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3" Type="http://schemas.openxmlformats.org/officeDocument/2006/relationships/tags" Target="../tags/tag207.xml"/><Relationship Id="rId7" Type="http://schemas.openxmlformats.org/officeDocument/2006/relationships/image" Target="../media/image7.emf"/><Relationship Id="rId2" Type="http://schemas.openxmlformats.org/officeDocument/2006/relationships/tags" Target="../tags/tag206.xml"/><Relationship Id="rId1" Type="http://schemas.openxmlformats.org/officeDocument/2006/relationships/vmlDrawing" Target="../drawings/vmlDrawing103.vml"/><Relationship Id="rId6" Type="http://schemas.openxmlformats.org/officeDocument/2006/relationships/image" Target="../media/image1.emf"/><Relationship Id="rId5" Type="http://schemas.openxmlformats.org/officeDocument/2006/relationships/oleObject" Target="../embeddings/oleObject103.bin"/><Relationship Id="rId4"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3" Type="http://schemas.openxmlformats.org/officeDocument/2006/relationships/tags" Target="../tags/tag209.xml"/><Relationship Id="rId2" Type="http://schemas.openxmlformats.org/officeDocument/2006/relationships/tags" Target="../tags/tag208.xml"/><Relationship Id="rId1" Type="http://schemas.openxmlformats.org/officeDocument/2006/relationships/vmlDrawing" Target="../drawings/vmlDrawing104.vml"/><Relationship Id="rId6" Type="http://schemas.openxmlformats.org/officeDocument/2006/relationships/image" Target="../media/image1.emf"/><Relationship Id="rId5" Type="http://schemas.openxmlformats.org/officeDocument/2006/relationships/oleObject" Target="../embeddings/oleObject104.bin"/><Relationship Id="rId4"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tags" Target="../tags/tag211.xml"/><Relationship Id="rId2" Type="http://schemas.openxmlformats.org/officeDocument/2006/relationships/tags" Target="../tags/tag210.xml"/><Relationship Id="rId1" Type="http://schemas.openxmlformats.org/officeDocument/2006/relationships/vmlDrawing" Target="../drawings/vmlDrawing105.vml"/><Relationship Id="rId6" Type="http://schemas.openxmlformats.org/officeDocument/2006/relationships/image" Target="../media/image9.emf"/><Relationship Id="rId5" Type="http://schemas.openxmlformats.org/officeDocument/2006/relationships/oleObject" Target="../embeddings/oleObject105.bin"/><Relationship Id="rId4"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3" Type="http://schemas.openxmlformats.org/officeDocument/2006/relationships/tags" Target="../tags/tag215.xml"/><Relationship Id="rId7" Type="http://schemas.openxmlformats.org/officeDocument/2006/relationships/image" Target="../media/image1.emf"/><Relationship Id="rId2" Type="http://schemas.openxmlformats.org/officeDocument/2006/relationships/tags" Target="../tags/tag214.xml"/><Relationship Id="rId1" Type="http://schemas.openxmlformats.org/officeDocument/2006/relationships/vmlDrawing" Target="../drawings/vmlDrawing107.vml"/><Relationship Id="rId6" Type="http://schemas.openxmlformats.org/officeDocument/2006/relationships/oleObject" Target="../embeddings/oleObject107.bin"/><Relationship Id="rId5" Type="http://schemas.openxmlformats.org/officeDocument/2006/relationships/image" Target="../media/image5.jpeg"/><Relationship Id="rId4"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217.xml"/><Relationship Id="rId7" Type="http://schemas.openxmlformats.org/officeDocument/2006/relationships/image" Target="../media/image1.emf"/><Relationship Id="rId2" Type="http://schemas.openxmlformats.org/officeDocument/2006/relationships/tags" Target="../tags/tag216.xml"/><Relationship Id="rId1" Type="http://schemas.openxmlformats.org/officeDocument/2006/relationships/vmlDrawing" Target="../drawings/vmlDrawing108.vml"/><Relationship Id="rId6" Type="http://schemas.openxmlformats.org/officeDocument/2006/relationships/oleObject" Target="../embeddings/oleObject108.bin"/><Relationship Id="rId5" Type="http://schemas.openxmlformats.org/officeDocument/2006/relationships/image" Target="../media/image6.png"/><Relationship Id="rId4"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3" Type="http://schemas.openxmlformats.org/officeDocument/2006/relationships/tags" Target="../tags/tag219.xml"/><Relationship Id="rId7" Type="http://schemas.openxmlformats.org/officeDocument/2006/relationships/image" Target="../media/image2.emf"/><Relationship Id="rId2" Type="http://schemas.openxmlformats.org/officeDocument/2006/relationships/tags" Target="../tags/tag218.xml"/><Relationship Id="rId1" Type="http://schemas.openxmlformats.org/officeDocument/2006/relationships/vmlDrawing" Target="../drawings/vmlDrawing109.vml"/><Relationship Id="rId6" Type="http://schemas.openxmlformats.org/officeDocument/2006/relationships/image" Target="../media/image1.emf"/><Relationship Id="rId5" Type="http://schemas.openxmlformats.org/officeDocument/2006/relationships/oleObject" Target="../embeddings/oleObject109.bin"/><Relationship Id="rId4"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3" Type="http://schemas.openxmlformats.org/officeDocument/2006/relationships/tags" Target="../tags/tag221.xml"/><Relationship Id="rId7" Type="http://schemas.openxmlformats.org/officeDocument/2006/relationships/image" Target="../media/image2.emf"/><Relationship Id="rId2" Type="http://schemas.openxmlformats.org/officeDocument/2006/relationships/tags" Target="../tags/tag220.xml"/><Relationship Id="rId1" Type="http://schemas.openxmlformats.org/officeDocument/2006/relationships/vmlDrawing" Target="../drawings/vmlDrawing110.vml"/><Relationship Id="rId6" Type="http://schemas.openxmlformats.org/officeDocument/2006/relationships/image" Target="../media/image1.emf"/><Relationship Id="rId5" Type="http://schemas.openxmlformats.org/officeDocument/2006/relationships/oleObject" Target="../embeddings/oleObject110.bin"/><Relationship Id="rId4"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3" Type="http://schemas.openxmlformats.org/officeDocument/2006/relationships/tags" Target="../tags/tag223.xml"/><Relationship Id="rId7" Type="http://schemas.openxmlformats.org/officeDocument/2006/relationships/image" Target="../media/image2.emf"/><Relationship Id="rId2" Type="http://schemas.openxmlformats.org/officeDocument/2006/relationships/tags" Target="../tags/tag222.xml"/><Relationship Id="rId1" Type="http://schemas.openxmlformats.org/officeDocument/2006/relationships/vmlDrawing" Target="../drawings/vmlDrawing111.vml"/><Relationship Id="rId6" Type="http://schemas.openxmlformats.org/officeDocument/2006/relationships/image" Target="../media/image1.emf"/><Relationship Id="rId5" Type="http://schemas.openxmlformats.org/officeDocument/2006/relationships/oleObject" Target="../embeddings/oleObject111.bin"/><Relationship Id="rId4"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3" Type="http://schemas.openxmlformats.org/officeDocument/2006/relationships/tags" Target="../tags/tag225.xml"/><Relationship Id="rId7" Type="http://schemas.openxmlformats.org/officeDocument/2006/relationships/image" Target="../media/image2.emf"/><Relationship Id="rId2" Type="http://schemas.openxmlformats.org/officeDocument/2006/relationships/tags" Target="../tags/tag224.xml"/><Relationship Id="rId1" Type="http://schemas.openxmlformats.org/officeDocument/2006/relationships/vmlDrawing" Target="../drawings/vmlDrawing112.vml"/><Relationship Id="rId6" Type="http://schemas.openxmlformats.org/officeDocument/2006/relationships/image" Target="../media/image1.emf"/><Relationship Id="rId5" Type="http://schemas.openxmlformats.org/officeDocument/2006/relationships/oleObject" Target="../embeddings/oleObject112.bin"/><Relationship Id="rId4"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3" Type="http://schemas.openxmlformats.org/officeDocument/2006/relationships/tags" Target="../tags/tag227.xml"/><Relationship Id="rId7" Type="http://schemas.openxmlformats.org/officeDocument/2006/relationships/image" Target="../media/image2.emf"/><Relationship Id="rId2" Type="http://schemas.openxmlformats.org/officeDocument/2006/relationships/tags" Target="../tags/tag226.xml"/><Relationship Id="rId1" Type="http://schemas.openxmlformats.org/officeDocument/2006/relationships/vmlDrawing" Target="../drawings/vmlDrawing113.vml"/><Relationship Id="rId6" Type="http://schemas.openxmlformats.org/officeDocument/2006/relationships/image" Target="../media/image1.emf"/><Relationship Id="rId5" Type="http://schemas.openxmlformats.org/officeDocument/2006/relationships/oleObject" Target="../embeddings/oleObject113.bin"/><Relationship Id="rId4"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3" Type="http://schemas.openxmlformats.org/officeDocument/2006/relationships/tags" Target="../tags/tag229.xml"/><Relationship Id="rId2" Type="http://schemas.openxmlformats.org/officeDocument/2006/relationships/tags" Target="../tags/tag228.xml"/><Relationship Id="rId1" Type="http://schemas.openxmlformats.org/officeDocument/2006/relationships/vmlDrawing" Target="../drawings/vmlDrawing114.vml"/><Relationship Id="rId6" Type="http://schemas.openxmlformats.org/officeDocument/2006/relationships/image" Target="../media/image1.emf"/><Relationship Id="rId5" Type="http://schemas.openxmlformats.org/officeDocument/2006/relationships/oleObject" Target="../embeddings/oleObject114.bin"/><Relationship Id="rId4"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23.xml"/><Relationship Id="rId7" Type="http://schemas.openxmlformats.org/officeDocument/2006/relationships/image" Target="../media/image7.emf"/><Relationship Id="rId2" Type="http://schemas.openxmlformats.org/officeDocument/2006/relationships/tags" Target="../tags/tag22.xml"/><Relationship Id="rId1" Type="http://schemas.openxmlformats.org/officeDocument/2006/relationships/vmlDrawing" Target="../drawings/vmlDrawing11.vml"/><Relationship Id="rId6" Type="http://schemas.openxmlformats.org/officeDocument/2006/relationships/image" Target="../media/image1.emf"/><Relationship Id="rId5" Type="http://schemas.openxmlformats.org/officeDocument/2006/relationships/oleObject" Target="../embeddings/oleObject11.bin"/><Relationship Id="rId4"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tags" Target="../tags/tag231.xml"/><Relationship Id="rId2" Type="http://schemas.openxmlformats.org/officeDocument/2006/relationships/tags" Target="../tags/tag230.xml"/><Relationship Id="rId1" Type="http://schemas.openxmlformats.org/officeDocument/2006/relationships/vmlDrawing" Target="../drawings/vmlDrawing115.vml"/><Relationship Id="rId6" Type="http://schemas.openxmlformats.org/officeDocument/2006/relationships/image" Target="../media/image1.emf"/><Relationship Id="rId5" Type="http://schemas.openxmlformats.org/officeDocument/2006/relationships/oleObject" Target="../embeddings/oleObject115.bin"/><Relationship Id="rId4"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3" Type="http://schemas.openxmlformats.org/officeDocument/2006/relationships/tags" Target="../tags/tag233.xml"/><Relationship Id="rId7" Type="http://schemas.openxmlformats.org/officeDocument/2006/relationships/image" Target="../media/image7.emf"/><Relationship Id="rId2" Type="http://schemas.openxmlformats.org/officeDocument/2006/relationships/tags" Target="../tags/tag232.xml"/><Relationship Id="rId1" Type="http://schemas.openxmlformats.org/officeDocument/2006/relationships/vmlDrawing" Target="../drawings/vmlDrawing116.vml"/><Relationship Id="rId6" Type="http://schemas.openxmlformats.org/officeDocument/2006/relationships/image" Target="../media/image1.emf"/><Relationship Id="rId5" Type="http://schemas.openxmlformats.org/officeDocument/2006/relationships/oleObject" Target="../embeddings/oleObject116.bin"/><Relationship Id="rId4"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3" Type="http://schemas.openxmlformats.org/officeDocument/2006/relationships/tags" Target="../tags/tag235.xml"/><Relationship Id="rId7" Type="http://schemas.openxmlformats.org/officeDocument/2006/relationships/image" Target="../media/image7.emf"/><Relationship Id="rId2" Type="http://schemas.openxmlformats.org/officeDocument/2006/relationships/tags" Target="../tags/tag234.xml"/><Relationship Id="rId1" Type="http://schemas.openxmlformats.org/officeDocument/2006/relationships/vmlDrawing" Target="../drawings/vmlDrawing117.vml"/><Relationship Id="rId6" Type="http://schemas.openxmlformats.org/officeDocument/2006/relationships/image" Target="../media/image1.emf"/><Relationship Id="rId5" Type="http://schemas.openxmlformats.org/officeDocument/2006/relationships/oleObject" Target="../embeddings/oleObject117.bin"/><Relationship Id="rId4"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3" Type="http://schemas.openxmlformats.org/officeDocument/2006/relationships/tags" Target="../tags/tag237.xml"/><Relationship Id="rId7" Type="http://schemas.openxmlformats.org/officeDocument/2006/relationships/image" Target="../media/image7.emf"/><Relationship Id="rId2" Type="http://schemas.openxmlformats.org/officeDocument/2006/relationships/tags" Target="../tags/tag236.xml"/><Relationship Id="rId1" Type="http://schemas.openxmlformats.org/officeDocument/2006/relationships/vmlDrawing" Target="../drawings/vmlDrawing118.vml"/><Relationship Id="rId6" Type="http://schemas.openxmlformats.org/officeDocument/2006/relationships/image" Target="../media/image1.emf"/><Relationship Id="rId5" Type="http://schemas.openxmlformats.org/officeDocument/2006/relationships/oleObject" Target="../embeddings/oleObject118.bin"/><Relationship Id="rId4"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3" Type="http://schemas.openxmlformats.org/officeDocument/2006/relationships/tags" Target="../tags/tag239.xml"/><Relationship Id="rId7" Type="http://schemas.openxmlformats.org/officeDocument/2006/relationships/image" Target="../media/image7.emf"/><Relationship Id="rId2" Type="http://schemas.openxmlformats.org/officeDocument/2006/relationships/tags" Target="../tags/tag238.xml"/><Relationship Id="rId1" Type="http://schemas.openxmlformats.org/officeDocument/2006/relationships/vmlDrawing" Target="../drawings/vmlDrawing119.vml"/><Relationship Id="rId6" Type="http://schemas.openxmlformats.org/officeDocument/2006/relationships/image" Target="../media/image1.emf"/><Relationship Id="rId5" Type="http://schemas.openxmlformats.org/officeDocument/2006/relationships/oleObject" Target="../embeddings/oleObject119.bin"/><Relationship Id="rId4"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3" Type="http://schemas.openxmlformats.org/officeDocument/2006/relationships/tags" Target="../tags/tag241.xml"/><Relationship Id="rId2" Type="http://schemas.openxmlformats.org/officeDocument/2006/relationships/tags" Target="../tags/tag240.xml"/><Relationship Id="rId1" Type="http://schemas.openxmlformats.org/officeDocument/2006/relationships/vmlDrawing" Target="../drawings/vmlDrawing120.vml"/><Relationship Id="rId6" Type="http://schemas.openxmlformats.org/officeDocument/2006/relationships/image" Target="../media/image1.emf"/><Relationship Id="rId5" Type="http://schemas.openxmlformats.org/officeDocument/2006/relationships/oleObject" Target="../embeddings/oleObject120.bin"/><Relationship Id="rId4"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3" Type="http://schemas.openxmlformats.org/officeDocument/2006/relationships/tags" Target="../tags/tag243.xml"/><Relationship Id="rId2" Type="http://schemas.openxmlformats.org/officeDocument/2006/relationships/tags" Target="../tags/tag242.xml"/><Relationship Id="rId1" Type="http://schemas.openxmlformats.org/officeDocument/2006/relationships/vmlDrawing" Target="../drawings/vmlDrawing121.vml"/><Relationship Id="rId6" Type="http://schemas.openxmlformats.org/officeDocument/2006/relationships/image" Target="../media/image9.emf"/><Relationship Id="rId5" Type="http://schemas.openxmlformats.org/officeDocument/2006/relationships/oleObject" Target="../embeddings/oleObject121.bin"/><Relationship Id="rId4"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image" Target="../media/image7.emf"/><Relationship Id="rId2" Type="http://schemas.openxmlformats.org/officeDocument/2006/relationships/tags" Target="../tags/tag24.xml"/><Relationship Id="rId1" Type="http://schemas.openxmlformats.org/officeDocument/2006/relationships/vmlDrawing" Target="../drawings/vmlDrawing12.vml"/><Relationship Id="rId6" Type="http://schemas.openxmlformats.org/officeDocument/2006/relationships/image" Target="../media/image1.emf"/><Relationship Id="rId5" Type="http://schemas.openxmlformats.org/officeDocument/2006/relationships/oleObject" Target="../embeddings/oleObject12.bin"/><Relationship Id="rId4"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27.xml"/><Relationship Id="rId7" Type="http://schemas.openxmlformats.org/officeDocument/2006/relationships/image" Target="../media/image7.emf"/><Relationship Id="rId2" Type="http://schemas.openxmlformats.org/officeDocument/2006/relationships/tags" Target="../tags/tag26.xml"/><Relationship Id="rId1" Type="http://schemas.openxmlformats.org/officeDocument/2006/relationships/vmlDrawing" Target="../drawings/vmlDrawing13.vml"/><Relationship Id="rId6" Type="http://schemas.openxmlformats.org/officeDocument/2006/relationships/image" Target="../media/image1.emf"/><Relationship Id="rId5" Type="http://schemas.openxmlformats.org/officeDocument/2006/relationships/oleObject" Target="../embeddings/oleObject13.bin"/><Relationship Id="rId4"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29.xml"/><Relationship Id="rId7" Type="http://schemas.openxmlformats.org/officeDocument/2006/relationships/image" Target="../media/image7.emf"/><Relationship Id="rId2" Type="http://schemas.openxmlformats.org/officeDocument/2006/relationships/tags" Target="../tags/tag28.xml"/><Relationship Id="rId1" Type="http://schemas.openxmlformats.org/officeDocument/2006/relationships/vmlDrawing" Target="../drawings/vmlDrawing14.vml"/><Relationship Id="rId6" Type="http://schemas.openxmlformats.org/officeDocument/2006/relationships/image" Target="../media/image1.emf"/><Relationship Id="rId5" Type="http://schemas.openxmlformats.org/officeDocument/2006/relationships/oleObject" Target="../embeddings/oleObject14.bin"/><Relationship Id="rId4"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vmlDrawing" Target="../drawings/vmlDrawing15.vml"/><Relationship Id="rId6" Type="http://schemas.openxmlformats.org/officeDocument/2006/relationships/image" Target="../media/image1.emf"/><Relationship Id="rId5" Type="http://schemas.openxmlformats.org/officeDocument/2006/relationships/oleObject" Target="../embeddings/oleObject15.bin"/><Relationship Id="rId4"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vmlDrawing" Target="../drawings/vmlDrawing16.vml"/><Relationship Id="rId6" Type="http://schemas.openxmlformats.org/officeDocument/2006/relationships/image" Target="../media/image1.emf"/><Relationship Id="rId5" Type="http://schemas.openxmlformats.org/officeDocument/2006/relationships/oleObject" Target="../embeddings/oleObject16.bin"/><Relationship Id="rId4"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vmlDrawing" Target="../drawings/vmlDrawing18.vml"/><Relationship Id="rId6" Type="http://schemas.openxmlformats.org/officeDocument/2006/relationships/image" Target="../media/image8.emf"/><Relationship Id="rId5" Type="http://schemas.openxmlformats.org/officeDocument/2006/relationships/oleObject" Target="../embeddings/oleObject18.bin"/><Relationship Id="rId4"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vmlDrawing" Target="../drawings/vmlDrawing20.vml"/><Relationship Id="rId6" Type="http://schemas.openxmlformats.org/officeDocument/2006/relationships/image" Target="../media/image8.emf"/><Relationship Id="rId5" Type="http://schemas.openxmlformats.org/officeDocument/2006/relationships/oleObject" Target="../embeddings/oleObject20.bin"/><Relationship Id="rId4"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7.xml"/><Relationship Id="rId7" Type="http://schemas.openxmlformats.org/officeDocument/2006/relationships/image" Target="../media/image1.emf"/><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image" Target="../media/image6.png"/><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vmlDrawing" Target="../drawings/vmlDrawing21.vml"/><Relationship Id="rId6" Type="http://schemas.openxmlformats.org/officeDocument/2006/relationships/image" Target="../media/image9.emf"/><Relationship Id="rId5" Type="http://schemas.openxmlformats.org/officeDocument/2006/relationships/oleObject" Target="../embeddings/oleObject21.bin"/><Relationship Id="rId4"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vmlDrawing" Target="../drawings/vmlDrawing22.vml"/><Relationship Id="rId6" Type="http://schemas.openxmlformats.org/officeDocument/2006/relationships/image" Target="../media/image1.emf"/><Relationship Id="rId5" Type="http://schemas.openxmlformats.org/officeDocument/2006/relationships/oleObject" Target="../embeddings/oleObject22.bin"/><Relationship Id="rId4"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vmlDrawing" Target="../drawings/vmlDrawing24.vml"/><Relationship Id="rId6" Type="http://schemas.openxmlformats.org/officeDocument/2006/relationships/image" Target="../media/image8.emf"/><Relationship Id="rId5" Type="http://schemas.openxmlformats.org/officeDocument/2006/relationships/oleObject" Target="../embeddings/oleObject24.bin"/><Relationship Id="rId4"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vmlDrawing" Target="../drawings/vmlDrawing25.vml"/><Relationship Id="rId6" Type="http://schemas.openxmlformats.org/officeDocument/2006/relationships/image" Target="../media/image9.emf"/><Relationship Id="rId5" Type="http://schemas.openxmlformats.org/officeDocument/2006/relationships/oleObject" Target="../embeddings/oleObject25.bin"/><Relationship Id="rId4"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vmlDrawing" Target="../drawings/vmlDrawing26.vml"/><Relationship Id="rId6" Type="http://schemas.openxmlformats.org/officeDocument/2006/relationships/image" Target="../media/image1.emf"/><Relationship Id="rId5" Type="http://schemas.openxmlformats.org/officeDocument/2006/relationships/oleObject" Target="../embeddings/oleObject26.bin"/><Relationship Id="rId4"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tags" Target="../tags/tag57.xml"/><Relationship Id="rId7" Type="http://schemas.openxmlformats.org/officeDocument/2006/relationships/image" Target="../media/image1.emf"/><Relationship Id="rId2" Type="http://schemas.openxmlformats.org/officeDocument/2006/relationships/tags" Target="../tags/tag56.xml"/><Relationship Id="rId1" Type="http://schemas.openxmlformats.org/officeDocument/2006/relationships/vmlDrawing" Target="../drawings/vmlDrawing28.vml"/><Relationship Id="rId6" Type="http://schemas.openxmlformats.org/officeDocument/2006/relationships/oleObject" Target="../embeddings/oleObject28.bin"/><Relationship Id="rId5" Type="http://schemas.openxmlformats.org/officeDocument/2006/relationships/image" Target="../media/image5.jpeg"/><Relationship Id="rId4"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59.xml"/><Relationship Id="rId7" Type="http://schemas.openxmlformats.org/officeDocument/2006/relationships/image" Target="../media/image1.emf"/><Relationship Id="rId2" Type="http://schemas.openxmlformats.org/officeDocument/2006/relationships/tags" Target="../tags/tag58.xml"/><Relationship Id="rId1" Type="http://schemas.openxmlformats.org/officeDocument/2006/relationships/vmlDrawing" Target="../drawings/vmlDrawing29.vml"/><Relationship Id="rId6" Type="http://schemas.openxmlformats.org/officeDocument/2006/relationships/oleObject" Target="../embeddings/oleObject29.bin"/><Relationship Id="rId5" Type="http://schemas.openxmlformats.org/officeDocument/2006/relationships/image" Target="../media/image6.png"/><Relationship Id="rId4"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61.xml"/><Relationship Id="rId7" Type="http://schemas.openxmlformats.org/officeDocument/2006/relationships/image" Target="../media/image2.emf"/><Relationship Id="rId2" Type="http://schemas.openxmlformats.org/officeDocument/2006/relationships/tags" Target="../tags/tag60.xml"/><Relationship Id="rId1" Type="http://schemas.openxmlformats.org/officeDocument/2006/relationships/vmlDrawing" Target="../drawings/vmlDrawing30.vml"/><Relationship Id="rId6" Type="http://schemas.openxmlformats.org/officeDocument/2006/relationships/image" Target="../media/image1.emf"/><Relationship Id="rId5" Type="http://schemas.openxmlformats.org/officeDocument/2006/relationships/oleObject" Target="../embeddings/oleObject30.bin"/><Relationship Id="rId4"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image" Target="../media/image2.emf"/><Relationship Id="rId2" Type="http://schemas.openxmlformats.org/officeDocument/2006/relationships/tags" Target="../tags/tag8.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63.xml"/><Relationship Id="rId7" Type="http://schemas.openxmlformats.org/officeDocument/2006/relationships/image" Target="../media/image2.emf"/><Relationship Id="rId2" Type="http://schemas.openxmlformats.org/officeDocument/2006/relationships/tags" Target="../tags/tag62.xml"/><Relationship Id="rId1" Type="http://schemas.openxmlformats.org/officeDocument/2006/relationships/vmlDrawing" Target="../drawings/vmlDrawing31.vml"/><Relationship Id="rId6" Type="http://schemas.openxmlformats.org/officeDocument/2006/relationships/image" Target="../media/image1.emf"/><Relationship Id="rId5" Type="http://schemas.openxmlformats.org/officeDocument/2006/relationships/oleObject" Target="../embeddings/oleObject31.bin"/><Relationship Id="rId4"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65.xml"/><Relationship Id="rId7" Type="http://schemas.openxmlformats.org/officeDocument/2006/relationships/image" Target="../media/image2.emf"/><Relationship Id="rId2" Type="http://schemas.openxmlformats.org/officeDocument/2006/relationships/tags" Target="../tags/tag64.xml"/><Relationship Id="rId1" Type="http://schemas.openxmlformats.org/officeDocument/2006/relationships/vmlDrawing" Target="../drawings/vmlDrawing32.vml"/><Relationship Id="rId6" Type="http://schemas.openxmlformats.org/officeDocument/2006/relationships/image" Target="../media/image1.emf"/><Relationship Id="rId5" Type="http://schemas.openxmlformats.org/officeDocument/2006/relationships/oleObject" Target="../embeddings/oleObject32.bin"/><Relationship Id="rId4"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3" Type="http://schemas.openxmlformats.org/officeDocument/2006/relationships/tags" Target="../tags/tag67.xml"/><Relationship Id="rId7" Type="http://schemas.openxmlformats.org/officeDocument/2006/relationships/image" Target="../media/image2.emf"/><Relationship Id="rId2" Type="http://schemas.openxmlformats.org/officeDocument/2006/relationships/tags" Target="../tags/tag66.xml"/><Relationship Id="rId1" Type="http://schemas.openxmlformats.org/officeDocument/2006/relationships/vmlDrawing" Target="../drawings/vmlDrawing33.vml"/><Relationship Id="rId6" Type="http://schemas.openxmlformats.org/officeDocument/2006/relationships/image" Target="../media/image1.emf"/><Relationship Id="rId5" Type="http://schemas.openxmlformats.org/officeDocument/2006/relationships/oleObject" Target="../embeddings/oleObject33.bin"/><Relationship Id="rId4"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3" Type="http://schemas.openxmlformats.org/officeDocument/2006/relationships/tags" Target="../tags/tag69.xml"/><Relationship Id="rId7" Type="http://schemas.openxmlformats.org/officeDocument/2006/relationships/image" Target="../media/image2.emf"/><Relationship Id="rId2" Type="http://schemas.openxmlformats.org/officeDocument/2006/relationships/tags" Target="../tags/tag68.xml"/><Relationship Id="rId1" Type="http://schemas.openxmlformats.org/officeDocument/2006/relationships/vmlDrawing" Target="../drawings/vmlDrawing34.vml"/><Relationship Id="rId6" Type="http://schemas.openxmlformats.org/officeDocument/2006/relationships/image" Target="../media/image1.emf"/><Relationship Id="rId5" Type="http://schemas.openxmlformats.org/officeDocument/2006/relationships/oleObject" Target="../embeddings/oleObject34.bin"/><Relationship Id="rId4"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vmlDrawing" Target="../drawings/vmlDrawing35.vml"/><Relationship Id="rId6" Type="http://schemas.openxmlformats.org/officeDocument/2006/relationships/image" Target="../media/image1.emf"/><Relationship Id="rId5" Type="http://schemas.openxmlformats.org/officeDocument/2006/relationships/oleObject" Target="../embeddings/oleObject35.bin"/><Relationship Id="rId4"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vmlDrawing" Target="../drawings/vmlDrawing36.vml"/><Relationship Id="rId6" Type="http://schemas.openxmlformats.org/officeDocument/2006/relationships/image" Target="../media/image1.emf"/><Relationship Id="rId5" Type="http://schemas.openxmlformats.org/officeDocument/2006/relationships/oleObject" Target="../embeddings/oleObject36.bin"/><Relationship Id="rId4"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75.xml"/><Relationship Id="rId7" Type="http://schemas.openxmlformats.org/officeDocument/2006/relationships/image" Target="../media/image7.emf"/><Relationship Id="rId2" Type="http://schemas.openxmlformats.org/officeDocument/2006/relationships/tags" Target="../tags/tag74.xml"/><Relationship Id="rId1" Type="http://schemas.openxmlformats.org/officeDocument/2006/relationships/vmlDrawing" Target="../drawings/vmlDrawing37.vml"/><Relationship Id="rId6" Type="http://schemas.openxmlformats.org/officeDocument/2006/relationships/image" Target="../media/image1.emf"/><Relationship Id="rId5" Type="http://schemas.openxmlformats.org/officeDocument/2006/relationships/oleObject" Target="../embeddings/oleObject37.bin"/><Relationship Id="rId4"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77.xml"/><Relationship Id="rId7" Type="http://schemas.openxmlformats.org/officeDocument/2006/relationships/image" Target="../media/image7.emf"/><Relationship Id="rId2" Type="http://schemas.openxmlformats.org/officeDocument/2006/relationships/tags" Target="../tags/tag76.xml"/><Relationship Id="rId1" Type="http://schemas.openxmlformats.org/officeDocument/2006/relationships/vmlDrawing" Target="../drawings/vmlDrawing38.vml"/><Relationship Id="rId6" Type="http://schemas.openxmlformats.org/officeDocument/2006/relationships/image" Target="../media/image1.emf"/><Relationship Id="rId5" Type="http://schemas.openxmlformats.org/officeDocument/2006/relationships/oleObject" Target="../embeddings/oleObject38.bin"/><Relationship Id="rId4"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tags" Target="../tags/tag79.xml"/><Relationship Id="rId7" Type="http://schemas.openxmlformats.org/officeDocument/2006/relationships/image" Target="../media/image7.emf"/><Relationship Id="rId2" Type="http://schemas.openxmlformats.org/officeDocument/2006/relationships/tags" Target="../tags/tag78.xml"/><Relationship Id="rId1" Type="http://schemas.openxmlformats.org/officeDocument/2006/relationships/vmlDrawing" Target="../drawings/vmlDrawing39.vml"/><Relationship Id="rId6" Type="http://schemas.openxmlformats.org/officeDocument/2006/relationships/image" Target="../media/image1.emf"/><Relationship Id="rId5" Type="http://schemas.openxmlformats.org/officeDocument/2006/relationships/oleObject" Target="../embeddings/oleObject39.bin"/><Relationship Id="rId4"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openxmlformats.org/officeDocument/2006/relationships/tags" Target="../tags/tag81.xml"/><Relationship Id="rId7" Type="http://schemas.openxmlformats.org/officeDocument/2006/relationships/image" Target="../media/image7.emf"/><Relationship Id="rId2" Type="http://schemas.openxmlformats.org/officeDocument/2006/relationships/tags" Target="../tags/tag80.xml"/><Relationship Id="rId1" Type="http://schemas.openxmlformats.org/officeDocument/2006/relationships/vmlDrawing" Target="../drawings/vmlDrawing40.vml"/><Relationship Id="rId6" Type="http://schemas.openxmlformats.org/officeDocument/2006/relationships/image" Target="../media/image1.emf"/><Relationship Id="rId5" Type="http://schemas.openxmlformats.org/officeDocument/2006/relationships/oleObject" Target="../embeddings/oleObject40.bin"/><Relationship Id="rId4"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vmlDrawing" Target="../drawings/vmlDrawing41.vml"/><Relationship Id="rId6" Type="http://schemas.openxmlformats.org/officeDocument/2006/relationships/image" Target="../media/image8.emf"/><Relationship Id="rId5" Type="http://schemas.openxmlformats.org/officeDocument/2006/relationships/oleObject" Target="../embeddings/oleObject41.bin"/><Relationship Id="rId4"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3" Type="http://schemas.openxmlformats.org/officeDocument/2006/relationships/tags" Target="../tags/tag87.xml"/><Relationship Id="rId7" Type="http://schemas.openxmlformats.org/officeDocument/2006/relationships/image" Target="../media/image1.emf"/><Relationship Id="rId2" Type="http://schemas.openxmlformats.org/officeDocument/2006/relationships/tags" Target="../tags/tag86.xml"/><Relationship Id="rId1" Type="http://schemas.openxmlformats.org/officeDocument/2006/relationships/vmlDrawing" Target="../drawings/vmlDrawing43.vml"/><Relationship Id="rId6" Type="http://schemas.openxmlformats.org/officeDocument/2006/relationships/oleObject" Target="../embeddings/oleObject43.bin"/><Relationship Id="rId5" Type="http://schemas.openxmlformats.org/officeDocument/2006/relationships/image" Target="../media/image5.jpeg"/><Relationship Id="rId4"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89.xml"/><Relationship Id="rId7" Type="http://schemas.openxmlformats.org/officeDocument/2006/relationships/image" Target="../media/image1.emf"/><Relationship Id="rId2" Type="http://schemas.openxmlformats.org/officeDocument/2006/relationships/tags" Target="../tags/tag88.xml"/><Relationship Id="rId1" Type="http://schemas.openxmlformats.org/officeDocument/2006/relationships/vmlDrawing" Target="../drawings/vmlDrawing44.vml"/><Relationship Id="rId6" Type="http://schemas.openxmlformats.org/officeDocument/2006/relationships/oleObject" Target="../embeddings/oleObject44.bin"/><Relationship Id="rId5" Type="http://schemas.openxmlformats.org/officeDocument/2006/relationships/image" Target="../media/image6.png"/><Relationship Id="rId4"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3" Type="http://schemas.openxmlformats.org/officeDocument/2006/relationships/tags" Target="../tags/tag91.xml"/><Relationship Id="rId7" Type="http://schemas.openxmlformats.org/officeDocument/2006/relationships/image" Target="../media/image2.emf"/><Relationship Id="rId2" Type="http://schemas.openxmlformats.org/officeDocument/2006/relationships/tags" Target="../tags/tag90.xml"/><Relationship Id="rId1" Type="http://schemas.openxmlformats.org/officeDocument/2006/relationships/vmlDrawing" Target="../drawings/vmlDrawing45.vml"/><Relationship Id="rId6" Type="http://schemas.openxmlformats.org/officeDocument/2006/relationships/image" Target="../media/image1.emf"/><Relationship Id="rId5" Type="http://schemas.openxmlformats.org/officeDocument/2006/relationships/oleObject" Target="../embeddings/oleObject45.bin"/><Relationship Id="rId4"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3" Type="http://schemas.openxmlformats.org/officeDocument/2006/relationships/tags" Target="../tags/tag93.xml"/><Relationship Id="rId7" Type="http://schemas.openxmlformats.org/officeDocument/2006/relationships/image" Target="../media/image2.emf"/><Relationship Id="rId2" Type="http://schemas.openxmlformats.org/officeDocument/2006/relationships/tags" Target="../tags/tag92.xml"/><Relationship Id="rId1" Type="http://schemas.openxmlformats.org/officeDocument/2006/relationships/vmlDrawing" Target="../drawings/vmlDrawing46.vml"/><Relationship Id="rId6" Type="http://schemas.openxmlformats.org/officeDocument/2006/relationships/image" Target="../media/image1.emf"/><Relationship Id="rId5" Type="http://schemas.openxmlformats.org/officeDocument/2006/relationships/oleObject" Target="../embeddings/oleObject46.bin"/><Relationship Id="rId4"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3" Type="http://schemas.openxmlformats.org/officeDocument/2006/relationships/tags" Target="../tags/tag95.xml"/><Relationship Id="rId7" Type="http://schemas.openxmlformats.org/officeDocument/2006/relationships/image" Target="../media/image2.emf"/><Relationship Id="rId2" Type="http://schemas.openxmlformats.org/officeDocument/2006/relationships/tags" Target="../tags/tag94.xml"/><Relationship Id="rId1" Type="http://schemas.openxmlformats.org/officeDocument/2006/relationships/vmlDrawing" Target="../drawings/vmlDrawing47.vml"/><Relationship Id="rId6" Type="http://schemas.openxmlformats.org/officeDocument/2006/relationships/image" Target="../media/image1.emf"/><Relationship Id="rId5" Type="http://schemas.openxmlformats.org/officeDocument/2006/relationships/oleObject" Target="../embeddings/oleObject47.bin"/><Relationship Id="rId4"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3" Type="http://schemas.openxmlformats.org/officeDocument/2006/relationships/tags" Target="../tags/tag97.xml"/><Relationship Id="rId7" Type="http://schemas.openxmlformats.org/officeDocument/2006/relationships/image" Target="../media/image2.emf"/><Relationship Id="rId2" Type="http://schemas.openxmlformats.org/officeDocument/2006/relationships/tags" Target="../tags/tag96.xml"/><Relationship Id="rId1" Type="http://schemas.openxmlformats.org/officeDocument/2006/relationships/vmlDrawing" Target="../drawings/vmlDrawing48.vml"/><Relationship Id="rId6" Type="http://schemas.openxmlformats.org/officeDocument/2006/relationships/image" Target="../media/image1.emf"/><Relationship Id="rId5" Type="http://schemas.openxmlformats.org/officeDocument/2006/relationships/oleObject" Target="../embeddings/oleObject48.bin"/><Relationship Id="rId4"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11.xml"/><Relationship Id="rId7" Type="http://schemas.openxmlformats.org/officeDocument/2006/relationships/image" Target="../media/image2.emf"/><Relationship Id="rId2" Type="http://schemas.openxmlformats.org/officeDocument/2006/relationships/tags" Target="../tags/tag10.xml"/><Relationship Id="rId1" Type="http://schemas.openxmlformats.org/officeDocument/2006/relationships/vmlDrawing" Target="../drawings/vmlDrawing5.v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tags" Target="../tags/tag99.xml"/><Relationship Id="rId7" Type="http://schemas.openxmlformats.org/officeDocument/2006/relationships/image" Target="../media/image2.emf"/><Relationship Id="rId2" Type="http://schemas.openxmlformats.org/officeDocument/2006/relationships/tags" Target="../tags/tag98.xml"/><Relationship Id="rId1" Type="http://schemas.openxmlformats.org/officeDocument/2006/relationships/vmlDrawing" Target="../drawings/vmlDrawing49.vml"/><Relationship Id="rId6" Type="http://schemas.openxmlformats.org/officeDocument/2006/relationships/image" Target="../media/image1.emf"/><Relationship Id="rId5" Type="http://schemas.openxmlformats.org/officeDocument/2006/relationships/oleObject" Target="../embeddings/oleObject49.bin"/><Relationship Id="rId4"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3" Type="http://schemas.openxmlformats.org/officeDocument/2006/relationships/tags" Target="../tags/tag101.xml"/><Relationship Id="rId2" Type="http://schemas.openxmlformats.org/officeDocument/2006/relationships/tags" Target="../tags/tag100.xml"/><Relationship Id="rId1" Type="http://schemas.openxmlformats.org/officeDocument/2006/relationships/vmlDrawing" Target="../drawings/vmlDrawing50.vml"/><Relationship Id="rId6" Type="http://schemas.openxmlformats.org/officeDocument/2006/relationships/image" Target="../media/image1.emf"/><Relationship Id="rId5" Type="http://schemas.openxmlformats.org/officeDocument/2006/relationships/oleObject" Target="../embeddings/oleObject50.bin"/><Relationship Id="rId4"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3" Type="http://schemas.openxmlformats.org/officeDocument/2006/relationships/tags" Target="../tags/tag103.xml"/><Relationship Id="rId2" Type="http://schemas.openxmlformats.org/officeDocument/2006/relationships/tags" Target="../tags/tag102.xml"/><Relationship Id="rId1" Type="http://schemas.openxmlformats.org/officeDocument/2006/relationships/vmlDrawing" Target="../drawings/vmlDrawing51.vml"/><Relationship Id="rId6" Type="http://schemas.openxmlformats.org/officeDocument/2006/relationships/image" Target="../media/image1.emf"/><Relationship Id="rId5" Type="http://schemas.openxmlformats.org/officeDocument/2006/relationships/oleObject" Target="../embeddings/oleObject51.bin"/><Relationship Id="rId4"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3" Type="http://schemas.openxmlformats.org/officeDocument/2006/relationships/tags" Target="../tags/tag105.xml"/><Relationship Id="rId7" Type="http://schemas.openxmlformats.org/officeDocument/2006/relationships/image" Target="../media/image7.emf"/><Relationship Id="rId2" Type="http://schemas.openxmlformats.org/officeDocument/2006/relationships/tags" Target="../tags/tag104.xml"/><Relationship Id="rId1" Type="http://schemas.openxmlformats.org/officeDocument/2006/relationships/vmlDrawing" Target="../drawings/vmlDrawing52.vml"/><Relationship Id="rId6" Type="http://schemas.openxmlformats.org/officeDocument/2006/relationships/image" Target="../media/image1.emf"/><Relationship Id="rId5" Type="http://schemas.openxmlformats.org/officeDocument/2006/relationships/oleObject" Target="../embeddings/oleObject52.bin"/><Relationship Id="rId4"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3" Type="http://schemas.openxmlformats.org/officeDocument/2006/relationships/tags" Target="../tags/tag107.xml"/><Relationship Id="rId7" Type="http://schemas.openxmlformats.org/officeDocument/2006/relationships/image" Target="../media/image7.emf"/><Relationship Id="rId2" Type="http://schemas.openxmlformats.org/officeDocument/2006/relationships/tags" Target="../tags/tag106.xml"/><Relationship Id="rId1" Type="http://schemas.openxmlformats.org/officeDocument/2006/relationships/vmlDrawing" Target="../drawings/vmlDrawing53.vml"/><Relationship Id="rId6" Type="http://schemas.openxmlformats.org/officeDocument/2006/relationships/image" Target="../media/image1.emf"/><Relationship Id="rId5" Type="http://schemas.openxmlformats.org/officeDocument/2006/relationships/oleObject" Target="../embeddings/oleObject53.bin"/><Relationship Id="rId4"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3" Type="http://schemas.openxmlformats.org/officeDocument/2006/relationships/tags" Target="../tags/tag109.xml"/><Relationship Id="rId7" Type="http://schemas.openxmlformats.org/officeDocument/2006/relationships/image" Target="../media/image7.emf"/><Relationship Id="rId2" Type="http://schemas.openxmlformats.org/officeDocument/2006/relationships/tags" Target="../tags/tag108.xml"/><Relationship Id="rId1" Type="http://schemas.openxmlformats.org/officeDocument/2006/relationships/vmlDrawing" Target="../drawings/vmlDrawing54.vml"/><Relationship Id="rId6" Type="http://schemas.openxmlformats.org/officeDocument/2006/relationships/image" Target="../media/image1.emf"/><Relationship Id="rId5" Type="http://schemas.openxmlformats.org/officeDocument/2006/relationships/oleObject" Target="../embeddings/oleObject54.bin"/><Relationship Id="rId4"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3" Type="http://schemas.openxmlformats.org/officeDocument/2006/relationships/tags" Target="../tags/tag111.xml"/><Relationship Id="rId7" Type="http://schemas.openxmlformats.org/officeDocument/2006/relationships/image" Target="../media/image7.emf"/><Relationship Id="rId2" Type="http://schemas.openxmlformats.org/officeDocument/2006/relationships/tags" Target="../tags/tag110.xml"/><Relationship Id="rId1" Type="http://schemas.openxmlformats.org/officeDocument/2006/relationships/vmlDrawing" Target="../drawings/vmlDrawing55.vml"/><Relationship Id="rId6" Type="http://schemas.openxmlformats.org/officeDocument/2006/relationships/image" Target="../media/image1.emf"/><Relationship Id="rId5" Type="http://schemas.openxmlformats.org/officeDocument/2006/relationships/oleObject" Target="../embeddings/oleObject55.bin"/><Relationship Id="rId4"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vmlDrawing" Target="../drawings/vmlDrawing56.vml"/><Relationship Id="rId6" Type="http://schemas.openxmlformats.org/officeDocument/2006/relationships/image" Target="../media/image1.emf"/><Relationship Id="rId5" Type="http://schemas.openxmlformats.org/officeDocument/2006/relationships/oleObject" Target="../embeddings/oleObject56.bin"/><Relationship Id="rId4"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3" Type="http://schemas.openxmlformats.org/officeDocument/2006/relationships/tags" Target="../tags/tag115.xml"/><Relationship Id="rId2" Type="http://schemas.openxmlformats.org/officeDocument/2006/relationships/tags" Target="../tags/tag114.xml"/><Relationship Id="rId1" Type="http://schemas.openxmlformats.org/officeDocument/2006/relationships/vmlDrawing" Target="../drawings/vmlDrawing57.vml"/><Relationship Id="rId6" Type="http://schemas.openxmlformats.org/officeDocument/2006/relationships/image" Target="../media/image9.emf"/><Relationship Id="rId5" Type="http://schemas.openxmlformats.org/officeDocument/2006/relationships/oleObject" Target="../embeddings/oleObject57.bin"/><Relationship Id="rId4"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3.xml"/><Relationship Id="rId7" Type="http://schemas.openxmlformats.org/officeDocument/2006/relationships/image" Target="../media/image2.emf"/><Relationship Id="rId2" Type="http://schemas.openxmlformats.org/officeDocument/2006/relationships/tags" Target="../tags/tag12.xml"/><Relationship Id="rId1" Type="http://schemas.openxmlformats.org/officeDocument/2006/relationships/vmlDrawing" Target="../drawings/vmlDrawing6.v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tags" Target="../tags/tag119.xml"/><Relationship Id="rId7" Type="http://schemas.openxmlformats.org/officeDocument/2006/relationships/image" Target="../media/image1.emf"/><Relationship Id="rId2" Type="http://schemas.openxmlformats.org/officeDocument/2006/relationships/tags" Target="../tags/tag118.xml"/><Relationship Id="rId1" Type="http://schemas.openxmlformats.org/officeDocument/2006/relationships/vmlDrawing" Target="../drawings/vmlDrawing59.vml"/><Relationship Id="rId6" Type="http://schemas.openxmlformats.org/officeDocument/2006/relationships/oleObject" Target="../embeddings/oleObject59.bin"/><Relationship Id="rId5" Type="http://schemas.openxmlformats.org/officeDocument/2006/relationships/image" Target="../media/image5.jpeg"/><Relationship Id="rId4"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121.xml"/><Relationship Id="rId7" Type="http://schemas.openxmlformats.org/officeDocument/2006/relationships/image" Target="../media/image1.emf"/><Relationship Id="rId2" Type="http://schemas.openxmlformats.org/officeDocument/2006/relationships/tags" Target="../tags/tag120.xml"/><Relationship Id="rId1" Type="http://schemas.openxmlformats.org/officeDocument/2006/relationships/vmlDrawing" Target="../drawings/vmlDrawing60.vml"/><Relationship Id="rId6" Type="http://schemas.openxmlformats.org/officeDocument/2006/relationships/oleObject" Target="../embeddings/oleObject60.bin"/><Relationship Id="rId5" Type="http://schemas.openxmlformats.org/officeDocument/2006/relationships/image" Target="../media/image6.png"/><Relationship Id="rId4"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3" Type="http://schemas.openxmlformats.org/officeDocument/2006/relationships/tags" Target="../tags/tag123.xml"/><Relationship Id="rId7" Type="http://schemas.openxmlformats.org/officeDocument/2006/relationships/image" Target="../media/image2.emf"/><Relationship Id="rId2" Type="http://schemas.openxmlformats.org/officeDocument/2006/relationships/tags" Target="../tags/tag122.xml"/><Relationship Id="rId1" Type="http://schemas.openxmlformats.org/officeDocument/2006/relationships/vmlDrawing" Target="../drawings/vmlDrawing61.vml"/><Relationship Id="rId6" Type="http://schemas.openxmlformats.org/officeDocument/2006/relationships/image" Target="../media/image1.emf"/><Relationship Id="rId5" Type="http://schemas.openxmlformats.org/officeDocument/2006/relationships/oleObject" Target="../embeddings/oleObject61.bin"/><Relationship Id="rId4"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3" Type="http://schemas.openxmlformats.org/officeDocument/2006/relationships/tags" Target="../tags/tag125.xml"/><Relationship Id="rId7" Type="http://schemas.openxmlformats.org/officeDocument/2006/relationships/image" Target="../media/image2.emf"/><Relationship Id="rId2" Type="http://schemas.openxmlformats.org/officeDocument/2006/relationships/tags" Target="../tags/tag124.xml"/><Relationship Id="rId1" Type="http://schemas.openxmlformats.org/officeDocument/2006/relationships/vmlDrawing" Target="../drawings/vmlDrawing62.vml"/><Relationship Id="rId6" Type="http://schemas.openxmlformats.org/officeDocument/2006/relationships/image" Target="../media/image1.emf"/><Relationship Id="rId5" Type="http://schemas.openxmlformats.org/officeDocument/2006/relationships/oleObject" Target="../embeddings/oleObject62.bin"/><Relationship Id="rId4"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3" Type="http://schemas.openxmlformats.org/officeDocument/2006/relationships/tags" Target="../tags/tag127.xml"/><Relationship Id="rId7" Type="http://schemas.openxmlformats.org/officeDocument/2006/relationships/image" Target="../media/image2.emf"/><Relationship Id="rId2" Type="http://schemas.openxmlformats.org/officeDocument/2006/relationships/tags" Target="../tags/tag126.xml"/><Relationship Id="rId1" Type="http://schemas.openxmlformats.org/officeDocument/2006/relationships/vmlDrawing" Target="../drawings/vmlDrawing63.vml"/><Relationship Id="rId6" Type="http://schemas.openxmlformats.org/officeDocument/2006/relationships/image" Target="../media/image1.emf"/><Relationship Id="rId5" Type="http://schemas.openxmlformats.org/officeDocument/2006/relationships/oleObject" Target="../embeddings/oleObject63.bin"/><Relationship Id="rId4"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3" Type="http://schemas.openxmlformats.org/officeDocument/2006/relationships/tags" Target="../tags/tag129.xml"/><Relationship Id="rId7" Type="http://schemas.openxmlformats.org/officeDocument/2006/relationships/image" Target="../media/image2.emf"/><Relationship Id="rId2" Type="http://schemas.openxmlformats.org/officeDocument/2006/relationships/tags" Target="../tags/tag128.xml"/><Relationship Id="rId1" Type="http://schemas.openxmlformats.org/officeDocument/2006/relationships/vmlDrawing" Target="../drawings/vmlDrawing64.vml"/><Relationship Id="rId6" Type="http://schemas.openxmlformats.org/officeDocument/2006/relationships/image" Target="../media/image1.emf"/><Relationship Id="rId5" Type="http://schemas.openxmlformats.org/officeDocument/2006/relationships/oleObject" Target="../embeddings/oleObject64.bin"/><Relationship Id="rId4"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3" Type="http://schemas.openxmlformats.org/officeDocument/2006/relationships/tags" Target="../tags/tag131.xml"/><Relationship Id="rId7" Type="http://schemas.openxmlformats.org/officeDocument/2006/relationships/image" Target="../media/image2.emf"/><Relationship Id="rId2" Type="http://schemas.openxmlformats.org/officeDocument/2006/relationships/tags" Target="../tags/tag130.xml"/><Relationship Id="rId1" Type="http://schemas.openxmlformats.org/officeDocument/2006/relationships/vmlDrawing" Target="../drawings/vmlDrawing65.vml"/><Relationship Id="rId6" Type="http://schemas.openxmlformats.org/officeDocument/2006/relationships/image" Target="../media/image1.emf"/><Relationship Id="rId5" Type="http://schemas.openxmlformats.org/officeDocument/2006/relationships/oleObject" Target="../embeddings/oleObject65.bin"/><Relationship Id="rId4"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3" Type="http://schemas.openxmlformats.org/officeDocument/2006/relationships/tags" Target="../tags/tag133.xml"/><Relationship Id="rId2" Type="http://schemas.openxmlformats.org/officeDocument/2006/relationships/tags" Target="../tags/tag132.xml"/><Relationship Id="rId1" Type="http://schemas.openxmlformats.org/officeDocument/2006/relationships/vmlDrawing" Target="../drawings/vmlDrawing66.vml"/><Relationship Id="rId6" Type="http://schemas.openxmlformats.org/officeDocument/2006/relationships/image" Target="../media/image1.emf"/><Relationship Id="rId5" Type="http://schemas.openxmlformats.org/officeDocument/2006/relationships/oleObject" Target="../embeddings/oleObject66.bin"/><Relationship Id="rId4"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3" Type="http://schemas.openxmlformats.org/officeDocument/2006/relationships/tags" Target="../tags/tag135.xml"/><Relationship Id="rId2" Type="http://schemas.openxmlformats.org/officeDocument/2006/relationships/tags" Target="../tags/tag134.xml"/><Relationship Id="rId1" Type="http://schemas.openxmlformats.org/officeDocument/2006/relationships/vmlDrawing" Target="../drawings/vmlDrawing67.vml"/><Relationship Id="rId6" Type="http://schemas.openxmlformats.org/officeDocument/2006/relationships/image" Target="../media/image1.emf"/><Relationship Id="rId5" Type="http://schemas.openxmlformats.org/officeDocument/2006/relationships/oleObject" Target="../embeddings/oleObject67.bin"/><Relationship Id="rId4"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image" Target="../media/image2.emf"/><Relationship Id="rId2" Type="http://schemas.openxmlformats.org/officeDocument/2006/relationships/tags" Target="../tags/tag14.xml"/><Relationship Id="rId1" Type="http://schemas.openxmlformats.org/officeDocument/2006/relationships/vmlDrawing" Target="../drawings/vmlDrawing7.vml"/><Relationship Id="rId6" Type="http://schemas.openxmlformats.org/officeDocument/2006/relationships/image" Target="../media/image1.emf"/><Relationship Id="rId5" Type="http://schemas.openxmlformats.org/officeDocument/2006/relationships/oleObject" Target="../embeddings/oleObject7.bin"/><Relationship Id="rId4"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3" Type="http://schemas.openxmlformats.org/officeDocument/2006/relationships/tags" Target="../tags/tag137.xml"/><Relationship Id="rId7" Type="http://schemas.openxmlformats.org/officeDocument/2006/relationships/image" Target="../media/image7.emf"/><Relationship Id="rId2" Type="http://schemas.openxmlformats.org/officeDocument/2006/relationships/tags" Target="../tags/tag136.xml"/><Relationship Id="rId1" Type="http://schemas.openxmlformats.org/officeDocument/2006/relationships/vmlDrawing" Target="../drawings/vmlDrawing68.vml"/><Relationship Id="rId6" Type="http://schemas.openxmlformats.org/officeDocument/2006/relationships/image" Target="../media/image1.emf"/><Relationship Id="rId5" Type="http://schemas.openxmlformats.org/officeDocument/2006/relationships/oleObject" Target="../embeddings/oleObject68.bin"/><Relationship Id="rId4"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3" Type="http://schemas.openxmlformats.org/officeDocument/2006/relationships/tags" Target="../tags/tag139.xml"/><Relationship Id="rId7" Type="http://schemas.openxmlformats.org/officeDocument/2006/relationships/image" Target="../media/image7.emf"/><Relationship Id="rId2" Type="http://schemas.openxmlformats.org/officeDocument/2006/relationships/tags" Target="../tags/tag138.xml"/><Relationship Id="rId1" Type="http://schemas.openxmlformats.org/officeDocument/2006/relationships/vmlDrawing" Target="../drawings/vmlDrawing69.vml"/><Relationship Id="rId6" Type="http://schemas.openxmlformats.org/officeDocument/2006/relationships/image" Target="../media/image1.emf"/><Relationship Id="rId5" Type="http://schemas.openxmlformats.org/officeDocument/2006/relationships/oleObject" Target="../embeddings/oleObject69.bin"/><Relationship Id="rId4"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3" Type="http://schemas.openxmlformats.org/officeDocument/2006/relationships/tags" Target="../tags/tag141.xml"/><Relationship Id="rId7" Type="http://schemas.openxmlformats.org/officeDocument/2006/relationships/image" Target="../media/image7.emf"/><Relationship Id="rId2" Type="http://schemas.openxmlformats.org/officeDocument/2006/relationships/tags" Target="../tags/tag140.xml"/><Relationship Id="rId1" Type="http://schemas.openxmlformats.org/officeDocument/2006/relationships/vmlDrawing" Target="../drawings/vmlDrawing70.vml"/><Relationship Id="rId6" Type="http://schemas.openxmlformats.org/officeDocument/2006/relationships/image" Target="../media/image1.emf"/><Relationship Id="rId5" Type="http://schemas.openxmlformats.org/officeDocument/2006/relationships/oleObject" Target="../embeddings/oleObject70.bin"/><Relationship Id="rId4"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3" Type="http://schemas.openxmlformats.org/officeDocument/2006/relationships/tags" Target="../tags/tag143.xml"/><Relationship Id="rId7" Type="http://schemas.openxmlformats.org/officeDocument/2006/relationships/image" Target="../media/image7.emf"/><Relationship Id="rId2" Type="http://schemas.openxmlformats.org/officeDocument/2006/relationships/tags" Target="../tags/tag142.xml"/><Relationship Id="rId1" Type="http://schemas.openxmlformats.org/officeDocument/2006/relationships/vmlDrawing" Target="../drawings/vmlDrawing71.vml"/><Relationship Id="rId6" Type="http://schemas.openxmlformats.org/officeDocument/2006/relationships/image" Target="../media/image1.emf"/><Relationship Id="rId5" Type="http://schemas.openxmlformats.org/officeDocument/2006/relationships/oleObject" Target="../embeddings/oleObject71.bin"/><Relationship Id="rId4"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3" Type="http://schemas.openxmlformats.org/officeDocument/2006/relationships/tags" Target="../tags/tag145.xml"/><Relationship Id="rId2" Type="http://schemas.openxmlformats.org/officeDocument/2006/relationships/tags" Target="../tags/tag144.xml"/><Relationship Id="rId1" Type="http://schemas.openxmlformats.org/officeDocument/2006/relationships/vmlDrawing" Target="../drawings/vmlDrawing72.vml"/><Relationship Id="rId6" Type="http://schemas.openxmlformats.org/officeDocument/2006/relationships/image" Target="../media/image1.emf"/><Relationship Id="rId5" Type="http://schemas.openxmlformats.org/officeDocument/2006/relationships/oleObject" Target="../embeddings/oleObject72.bin"/><Relationship Id="rId4"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3" Type="http://schemas.openxmlformats.org/officeDocument/2006/relationships/tags" Target="../tags/tag147.xml"/><Relationship Id="rId2" Type="http://schemas.openxmlformats.org/officeDocument/2006/relationships/tags" Target="../tags/tag146.xml"/><Relationship Id="rId1" Type="http://schemas.openxmlformats.org/officeDocument/2006/relationships/vmlDrawing" Target="../drawings/vmlDrawing73.vml"/><Relationship Id="rId6" Type="http://schemas.openxmlformats.org/officeDocument/2006/relationships/image" Target="../media/image9.emf"/><Relationship Id="rId5" Type="http://schemas.openxmlformats.org/officeDocument/2006/relationships/oleObject" Target="../embeddings/oleObject73.bin"/><Relationship Id="rId4"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3" Type="http://schemas.openxmlformats.org/officeDocument/2006/relationships/tags" Target="../tags/tag151.xml"/><Relationship Id="rId7" Type="http://schemas.openxmlformats.org/officeDocument/2006/relationships/image" Target="../media/image1.emf"/><Relationship Id="rId2" Type="http://schemas.openxmlformats.org/officeDocument/2006/relationships/tags" Target="../tags/tag150.xml"/><Relationship Id="rId1" Type="http://schemas.openxmlformats.org/officeDocument/2006/relationships/vmlDrawing" Target="../drawings/vmlDrawing75.vml"/><Relationship Id="rId6" Type="http://schemas.openxmlformats.org/officeDocument/2006/relationships/oleObject" Target="../embeddings/oleObject75.bin"/><Relationship Id="rId5" Type="http://schemas.openxmlformats.org/officeDocument/2006/relationships/image" Target="../media/image5.jpeg"/><Relationship Id="rId4"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153.xml"/><Relationship Id="rId7" Type="http://schemas.openxmlformats.org/officeDocument/2006/relationships/image" Target="../media/image1.emf"/><Relationship Id="rId2" Type="http://schemas.openxmlformats.org/officeDocument/2006/relationships/tags" Target="../tags/tag152.xml"/><Relationship Id="rId1" Type="http://schemas.openxmlformats.org/officeDocument/2006/relationships/vmlDrawing" Target="../drawings/vmlDrawing76.vml"/><Relationship Id="rId6" Type="http://schemas.openxmlformats.org/officeDocument/2006/relationships/oleObject" Target="../embeddings/oleObject76.bin"/><Relationship Id="rId5" Type="http://schemas.openxmlformats.org/officeDocument/2006/relationships/image" Target="../media/image6.png"/><Relationship Id="rId4"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3" Type="http://schemas.openxmlformats.org/officeDocument/2006/relationships/tags" Target="../tags/tag155.xml"/><Relationship Id="rId7" Type="http://schemas.openxmlformats.org/officeDocument/2006/relationships/image" Target="../media/image2.emf"/><Relationship Id="rId2" Type="http://schemas.openxmlformats.org/officeDocument/2006/relationships/tags" Target="../tags/tag154.xml"/><Relationship Id="rId1" Type="http://schemas.openxmlformats.org/officeDocument/2006/relationships/vmlDrawing" Target="../drawings/vmlDrawing77.vml"/><Relationship Id="rId6" Type="http://schemas.openxmlformats.org/officeDocument/2006/relationships/image" Target="../media/image1.emf"/><Relationship Id="rId5" Type="http://schemas.openxmlformats.org/officeDocument/2006/relationships/oleObject" Target="../embeddings/oleObject77.bin"/><Relationship Id="rId4"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17.xml"/><Relationship Id="rId7" Type="http://schemas.openxmlformats.org/officeDocument/2006/relationships/image" Target="../media/image2.emf"/><Relationship Id="rId2" Type="http://schemas.openxmlformats.org/officeDocument/2006/relationships/tags" Target="../tags/tag16.xml"/><Relationship Id="rId1" Type="http://schemas.openxmlformats.org/officeDocument/2006/relationships/vmlDrawing" Target="../drawings/vmlDrawing8.v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3" Type="http://schemas.openxmlformats.org/officeDocument/2006/relationships/tags" Target="../tags/tag157.xml"/><Relationship Id="rId7" Type="http://schemas.openxmlformats.org/officeDocument/2006/relationships/image" Target="../media/image2.emf"/><Relationship Id="rId2" Type="http://schemas.openxmlformats.org/officeDocument/2006/relationships/tags" Target="../tags/tag156.xml"/><Relationship Id="rId1" Type="http://schemas.openxmlformats.org/officeDocument/2006/relationships/vmlDrawing" Target="../drawings/vmlDrawing78.vml"/><Relationship Id="rId6" Type="http://schemas.openxmlformats.org/officeDocument/2006/relationships/image" Target="../media/image1.emf"/><Relationship Id="rId5" Type="http://schemas.openxmlformats.org/officeDocument/2006/relationships/oleObject" Target="../embeddings/oleObject78.bin"/><Relationship Id="rId4"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3" Type="http://schemas.openxmlformats.org/officeDocument/2006/relationships/tags" Target="../tags/tag159.xml"/><Relationship Id="rId7" Type="http://schemas.openxmlformats.org/officeDocument/2006/relationships/image" Target="../media/image2.emf"/><Relationship Id="rId2" Type="http://schemas.openxmlformats.org/officeDocument/2006/relationships/tags" Target="../tags/tag158.xml"/><Relationship Id="rId1" Type="http://schemas.openxmlformats.org/officeDocument/2006/relationships/vmlDrawing" Target="../drawings/vmlDrawing79.vml"/><Relationship Id="rId6" Type="http://schemas.openxmlformats.org/officeDocument/2006/relationships/image" Target="../media/image1.emf"/><Relationship Id="rId5" Type="http://schemas.openxmlformats.org/officeDocument/2006/relationships/oleObject" Target="../embeddings/oleObject79.bin"/><Relationship Id="rId4"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3" Type="http://schemas.openxmlformats.org/officeDocument/2006/relationships/tags" Target="../tags/tag161.xml"/><Relationship Id="rId7" Type="http://schemas.openxmlformats.org/officeDocument/2006/relationships/image" Target="../media/image2.emf"/><Relationship Id="rId2" Type="http://schemas.openxmlformats.org/officeDocument/2006/relationships/tags" Target="../tags/tag160.xml"/><Relationship Id="rId1" Type="http://schemas.openxmlformats.org/officeDocument/2006/relationships/vmlDrawing" Target="../drawings/vmlDrawing80.vml"/><Relationship Id="rId6" Type="http://schemas.openxmlformats.org/officeDocument/2006/relationships/image" Target="../media/image1.emf"/><Relationship Id="rId5" Type="http://schemas.openxmlformats.org/officeDocument/2006/relationships/oleObject" Target="../embeddings/oleObject80.bin"/><Relationship Id="rId4"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3" Type="http://schemas.openxmlformats.org/officeDocument/2006/relationships/tags" Target="../tags/tag163.xml"/><Relationship Id="rId7" Type="http://schemas.openxmlformats.org/officeDocument/2006/relationships/image" Target="../media/image2.emf"/><Relationship Id="rId2" Type="http://schemas.openxmlformats.org/officeDocument/2006/relationships/tags" Target="../tags/tag162.xml"/><Relationship Id="rId1" Type="http://schemas.openxmlformats.org/officeDocument/2006/relationships/vmlDrawing" Target="../drawings/vmlDrawing81.vml"/><Relationship Id="rId6" Type="http://schemas.openxmlformats.org/officeDocument/2006/relationships/image" Target="../media/image1.emf"/><Relationship Id="rId5" Type="http://schemas.openxmlformats.org/officeDocument/2006/relationships/oleObject" Target="../embeddings/oleObject81.bin"/><Relationship Id="rId4"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3" Type="http://schemas.openxmlformats.org/officeDocument/2006/relationships/tags" Target="../tags/tag165.xml"/><Relationship Id="rId2" Type="http://schemas.openxmlformats.org/officeDocument/2006/relationships/tags" Target="../tags/tag164.xml"/><Relationship Id="rId1" Type="http://schemas.openxmlformats.org/officeDocument/2006/relationships/vmlDrawing" Target="../drawings/vmlDrawing82.vml"/><Relationship Id="rId6" Type="http://schemas.openxmlformats.org/officeDocument/2006/relationships/image" Target="../media/image1.emf"/><Relationship Id="rId5" Type="http://schemas.openxmlformats.org/officeDocument/2006/relationships/oleObject" Target="../embeddings/oleObject82.bin"/><Relationship Id="rId4"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3" Type="http://schemas.openxmlformats.org/officeDocument/2006/relationships/tags" Target="../tags/tag167.xml"/><Relationship Id="rId2" Type="http://schemas.openxmlformats.org/officeDocument/2006/relationships/tags" Target="../tags/tag166.xml"/><Relationship Id="rId1" Type="http://schemas.openxmlformats.org/officeDocument/2006/relationships/vmlDrawing" Target="../drawings/vmlDrawing83.vml"/><Relationship Id="rId6" Type="http://schemas.openxmlformats.org/officeDocument/2006/relationships/image" Target="../media/image1.emf"/><Relationship Id="rId5" Type="http://schemas.openxmlformats.org/officeDocument/2006/relationships/oleObject" Target="../embeddings/oleObject83.bin"/><Relationship Id="rId4"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3" Type="http://schemas.openxmlformats.org/officeDocument/2006/relationships/tags" Target="../tags/tag169.xml"/><Relationship Id="rId7" Type="http://schemas.openxmlformats.org/officeDocument/2006/relationships/image" Target="../media/image7.emf"/><Relationship Id="rId2" Type="http://schemas.openxmlformats.org/officeDocument/2006/relationships/tags" Target="../tags/tag168.xml"/><Relationship Id="rId1" Type="http://schemas.openxmlformats.org/officeDocument/2006/relationships/vmlDrawing" Target="../drawings/vmlDrawing84.vml"/><Relationship Id="rId6" Type="http://schemas.openxmlformats.org/officeDocument/2006/relationships/image" Target="../media/image1.emf"/><Relationship Id="rId5" Type="http://schemas.openxmlformats.org/officeDocument/2006/relationships/oleObject" Target="../embeddings/oleObject84.bin"/><Relationship Id="rId4"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3" Type="http://schemas.openxmlformats.org/officeDocument/2006/relationships/tags" Target="../tags/tag171.xml"/><Relationship Id="rId7" Type="http://schemas.openxmlformats.org/officeDocument/2006/relationships/image" Target="../media/image7.emf"/><Relationship Id="rId2" Type="http://schemas.openxmlformats.org/officeDocument/2006/relationships/tags" Target="../tags/tag170.xml"/><Relationship Id="rId1" Type="http://schemas.openxmlformats.org/officeDocument/2006/relationships/vmlDrawing" Target="../drawings/vmlDrawing85.vml"/><Relationship Id="rId6" Type="http://schemas.openxmlformats.org/officeDocument/2006/relationships/image" Target="../media/image1.emf"/><Relationship Id="rId5" Type="http://schemas.openxmlformats.org/officeDocument/2006/relationships/oleObject" Target="../embeddings/oleObject85.bin"/><Relationship Id="rId4"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vmlDrawing" Target="../drawings/vmlDrawing9.vml"/><Relationship Id="rId6" Type="http://schemas.openxmlformats.org/officeDocument/2006/relationships/image" Target="../media/image1.emf"/><Relationship Id="rId5" Type="http://schemas.openxmlformats.org/officeDocument/2006/relationships/oleObject" Target="../embeddings/oleObject9.bin"/><Relationship Id="rId4"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tags" Target="../tags/tag173.xml"/><Relationship Id="rId7" Type="http://schemas.openxmlformats.org/officeDocument/2006/relationships/image" Target="../media/image7.emf"/><Relationship Id="rId2" Type="http://schemas.openxmlformats.org/officeDocument/2006/relationships/tags" Target="../tags/tag172.xml"/><Relationship Id="rId1" Type="http://schemas.openxmlformats.org/officeDocument/2006/relationships/vmlDrawing" Target="../drawings/vmlDrawing86.vml"/><Relationship Id="rId6" Type="http://schemas.openxmlformats.org/officeDocument/2006/relationships/image" Target="../media/image1.emf"/><Relationship Id="rId5" Type="http://schemas.openxmlformats.org/officeDocument/2006/relationships/oleObject" Target="../embeddings/oleObject86.bin"/><Relationship Id="rId4"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3" Type="http://schemas.openxmlformats.org/officeDocument/2006/relationships/tags" Target="../tags/tag175.xml"/><Relationship Id="rId7" Type="http://schemas.openxmlformats.org/officeDocument/2006/relationships/image" Target="../media/image7.emf"/><Relationship Id="rId2" Type="http://schemas.openxmlformats.org/officeDocument/2006/relationships/tags" Target="../tags/tag174.xml"/><Relationship Id="rId1" Type="http://schemas.openxmlformats.org/officeDocument/2006/relationships/vmlDrawing" Target="../drawings/vmlDrawing87.vml"/><Relationship Id="rId6" Type="http://schemas.openxmlformats.org/officeDocument/2006/relationships/image" Target="../media/image1.emf"/><Relationship Id="rId5" Type="http://schemas.openxmlformats.org/officeDocument/2006/relationships/oleObject" Target="../embeddings/oleObject87.bin"/><Relationship Id="rId4"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3" Type="http://schemas.openxmlformats.org/officeDocument/2006/relationships/tags" Target="../tags/tag177.xml"/><Relationship Id="rId2" Type="http://schemas.openxmlformats.org/officeDocument/2006/relationships/tags" Target="../tags/tag176.xml"/><Relationship Id="rId1" Type="http://schemas.openxmlformats.org/officeDocument/2006/relationships/vmlDrawing" Target="../drawings/vmlDrawing88.vml"/><Relationship Id="rId6" Type="http://schemas.openxmlformats.org/officeDocument/2006/relationships/image" Target="../media/image1.emf"/><Relationship Id="rId5" Type="http://schemas.openxmlformats.org/officeDocument/2006/relationships/oleObject" Target="../embeddings/oleObject88.bin"/><Relationship Id="rId4"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3" Type="http://schemas.openxmlformats.org/officeDocument/2006/relationships/tags" Target="../tags/tag179.xml"/><Relationship Id="rId2" Type="http://schemas.openxmlformats.org/officeDocument/2006/relationships/tags" Target="../tags/tag178.xml"/><Relationship Id="rId1" Type="http://schemas.openxmlformats.org/officeDocument/2006/relationships/vmlDrawing" Target="../drawings/vmlDrawing89.vml"/><Relationship Id="rId6" Type="http://schemas.openxmlformats.org/officeDocument/2006/relationships/image" Target="../media/image9.emf"/><Relationship Id="rId5" Type="http://schemas.openxmlformats.org/officeDocument/2006/relationships/oleObject" Target="../embeddings/oleObject89.bin"/><Relationship Id="rId4"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3" Type="http://schemas.openxmlformats.org/officeDocument/2006/relationships/tags" Target="../tags/tag183.xml"/><Relationship Id="rId7" Type="http://schemas.openxmlformats.org/officeDocument/2006/relationships/image" Target="../media/image1.emf"/><Relationship Id="rId2" Type="http://schemas.openxmlformats.org/officeDocument/2006/relationships/tags" Target="../tags/tag182.xml"/><Relationship Id="rId1" Type="http://schemas.openxmlformats.org/officeDocument/2006/relationships/vmlDrawing" Target="../drawings/vmlDrawing91.vml"/><Relationship Id="rId6" Type="http://schemas.openxmlformats.org/officeDocument/2006/relationships/oleObject" Target="../embeddings/oleObject91.bin"/><Relationship Id="rId5" Type="http://schemas.openxmlformats.org/officeDocument/2006/relationships/image" Target="../media/image5.jpeg"/><Relationship Id="rId4"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185.xml"/><Relationship Id="rId7" Type="http://schemas.openxmlformats.org/officeDocument/2006/relationships/image" Target="../media/image1.emf"/><Relationship Id="rId2" Type="http://schemas.openxmlformats.org/officeDocument/2006/relationships/tags" Target="../tags/tag184.xml"/><Relationship Id="rId1" Type="http://schemas.openxmlformats.org/officeDocument/2006/relationships/vmlDrawing" Target="../drawings/vmlDrawing92.vml"/><Relationship Id="rId6" Type="http://schemas.openxmlformats.org/officeDocument/2006/relationships/oleObject" Target="../embeddings/oleObject92.bin"/><Relationship Id="rId5" Type="http://schemas.openxmlformats.org/officeDocument/2006/relationships/image" Target="../media/image6.png"/><Relationship Id="rId4"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3" Type="http://schemas.openxmlformats.org/officeDocument/2006/relationships/tags" Target="../tags/tag187.xml"/><Relationship Id="rId7" Type="http://schemas.openxmlformats.org/officeDocument/2006/relationships/image" Target="../media/image2.emf"/><Relationship Id="rId2" Type="http://schemas.openxmlformats.org/officeDocument/2006/relationships/tags" Target="../tags/tag186.xml"/><Relationship Id="rId1" Type="http://schemas.openxmlformats.org/officeDocument/2006/relationships/vmlDrawing" Target="../drawings/vmlDrawing93.vml"/><Relationship Id="rId6" Type="http://schemas.openxmlformats.org/officeDocument/2006/relationships/image" Target="../media/image1.emf"/><Relationship Id="rId5" Type="http://schemas.openxmlformats.org/officeDocument/2006/relationships/oleObject" Target="../embeddings/oleObject93.bin"/><Relationship Id="rId4"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3" Type="http://schemas.openxmlformats.org/officeDocument/2006/relationships/tags" Target="../tags/tag189.xml"/><Relationship Id="rId7" Type="http://schemas.openxmlformats.org/officeDocument/2006/relationships/image" Target="../media/image2.emf"/><Relationship Id="rId2" Type="http://schemas.openxmlformats.org/officeDocument/2006/relationships/tags" Target="../tags/tag188.xml"/><Relationship Id="rId1" Type="http://schemas.openxmlformats.org/officeDocument/2006/relationships/vmlDrawing" Target="../drawings/vmlDrawing94.vml"/><Relationship Id="rId6" Type="http://schemas.openxmlformats.org/officeDocument/2006/relationships/image" Target="../media/image1.emf"/><Relationship Id="rId5" Type="http://schemas.openxmlformats.org/officeDocument/2006/relationships/oleObject" Target="../embeddings/oleObject94.bin"/><Relationship Id="rId4"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3" Type="http://schemas.openxmlformats.org/officeDocument/2006/relationships/tags" Target="../tags/tag191.xml"/><Relationship Id="rId7" Type="http://schemas.openxmlformats.org/officeDocument/2006/relationships/image" Target="../media/image2.emf"/><Relationship Id="rId2" Type="http://schemas.openxmlformats.org/officeDocument/2006/relationships/tags" Target="../tags/tag190.xml"/><Relationship Id="rId1" Type="http://schemas.openxmlformats.org/officeDocument/2006/relationships/vmlDrawing" Target="../drawings/vmlDrawing95.vml"/><Relationship Id="rId6" Type="http://schemas.openxmlformats.org/officeDocument/2006/relationships/image" Target="../media/image1.emf"/><Relationship Id="rId5" Type="http://schemas.openxmlformats.org/officeDocument/2006/relationships/oleObject" Target="../embeddings/oleObject95.bin"/><Relationship Id="rId4"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sida-vit logo för mörka bilder">
    <p:bg>
      <p:bgPr>
        <a:blipFill dpi="0" rotWithShape="1">
          <a:blip r:embed="rId5"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4976723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0" name="think-cell Slide" r:id="rId6" imgW="526" imgH="526" progId="TCLayout.ActiveDocument.1">
                  <p:embed/>
                </p:oleObj>
              </mc:Choice>
              <mc:Fallback>
                <p:oleObj name="think-cell Slide" r:id="rId6" imgW="526" imgH="526" progId="TCLayout.ActiveDocument.1">
                  <p:embed/>
                  <p:pic>
                    <p:nvPicPr>
                      <p:cNvPr id="5" name="Object 4"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sv-SE" sz="3000" b="1" i="0" baseline="0">
              <a:latin typeface="Stockholm Type Regular" pitchFamily="50" charset="0"/>
              <a:ea typeface="+mj-ea"/>
              <a:cs typeface="+mj-cs"/>
              <a:sym typeface="Stockholm Type Regular" pitchFamily="50" charset="0"/>
            </a:endParaRPr>
          </a:p>
        </p:txBody>
      </p:sp>
    </p:spTree>
    <p:extLst>
      <p:ext uri="{BB962C8B-B14F-4D97-AF65-F5344CB8AC3E}">
        <p14:creationId xmlns:p14="http://schemas.microsoft.com/office/powerpoint/2010/main" val="1431766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2727097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42" name="think-cell Slide" r:id="rId5" imgW="526" imgH="526" progId="TCLayout.ActiveDocument.1">
                  <p:embed/>
                </p:oleObj>
              </mc:Choice>
              <mc:Fallback>
                <p:oleObj name="think-cell Slide" r:id="rId5" imgW="526" imgH="526"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sv-SE" sz="3000" b="1" i="0" baseline="0">
              <a:latin typeface="Stockholm Type Regular" pitchFamily="50" charset="0"/>
              <a:ea typeface="+mj-ea"/>
              <a:cs typeface="+mj-cs"/>
              <a:sym typeface="Stockholm Type Regular" pitchFamily="50" charset="0"/>
            </a:endParaRPr>
          </a:p>
        </p:txBody>
      </p:sp>
      <p:sp>
        <p:nvSpPr>
          <p:cNvPr id="2" name="Rubrik 1"/>
          <p:cNvSpPr>
            <a:spLocks noGrp="1"/>
          </p:cNvSpPr>
          <p:nvPr>
            <p:ph type="title" hasCustomPrompt="1"/>
          </p:nvPr>
        </p:nvSpPr>
        <p:spPr/>
        <p:txBody>
          <a:bodyPr/>
          <a:lstStyle/>
          <a:p>
            <a:r>
              <a:rPr lang="sv-SE"/>
              <a:t>Klicka här för att ändra format</a:t>
            </a:r>
          </a:p>
        </p:txBody>
      </p:sp>
      <p:sp>
        <p:nvSpPr>
          <p:cNvPr id="12" name="Platshållare för datum 11"/>
          <p:cNvSpPr>
            <a:spLocks noGrp="1"/>
          </p:cNvSpPr>
          <p:nvPr>
            <p:ph type="dt" sz="half" idx="10"/>
          </p:nvPr>
        </p:nvSpPr>
        <p:spPr/>
        <p:txBody>
          <a:bodyPr/>
          <a:lstStyle/>
          <a:p>
            <a:r>
              <a:rPr lang="sv-SE"/>
              <a:t>20XX-XX-XX</a:t>
            </a:r>
          </a:p>
        </p:txBody>
      </p:sp>
      <p:sp>
        <p:nvSpPr>
          <p:cNvPr id="13" name="Platshållare för sidfot 12"/>
          <p:cNvSpPr>
            <a:spLocks noGrp="1"/>
          </p:cNvSpPr>
          <p:nvPr>
            <p:ph type="ftr" sz="quarter" idx="11"/>
          </p:nvPr>
        </p:nvSpPr>
        <p:spPr/>
        <p:txBody>
          <a:bodyPr/>
          <a:lstStyle/>
          <a:p>
            <a:r>
              <a:rPr lang="sv-SE"/>
              <a:t>Skriv eventuell sidfot här</a:t>
            </a:r>
          </a:p>
        </p:txBody>
      </p:sp>
      <p:sp>
        <p:nvSpPr>
          <p:cNvPr id="14" name="Platshållare för bildnummer 13"/>
          <p:cNvSpPr>
            <a:spLocks noGrp="1"/>
          </p:cNvSpPr>
          <p:nvPr>
            <p:ph type="sldNum" sz="quarter" idx="12"/>
          </p:nvPr>
        </p:nvSpPr>
        <p:spPr/>
        <p:txBody>
          <a:bodyPr/>
          <a:lstStyle/>
          <a:p>
            <a:fld id="{A1FA3D87-4B78-4D5D-8368-DA3305501A4C}" type="slidenum">
              <a:rPr lang="sv-SE" smtClean="0"/>
              <a:pPr/>
              <a:t>‹#›</a:t>
            </a:fld>
            <a:endParaRPr lang="sv-SE"/>
          </a:p>
        </p:txBody>
      </p:sp>
    </p:spTree>
    <p:extLst>
      <p:ext uri="{BB962C8B-B14F-4D97-AF65-F5344CB8AC3E}">
        <p14:creationId xmlns:p14="http://schemas.microsoft.com/office/powerpoint/2010/main" val="253146457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Titelsida - Färgrutor alt 3 Bre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11682036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8306" name="think-cell Slide" r:id="rId5" imgW="526" imgH="526" progId="TCLayout.ActiveDocument.1">
                  <p:embed/>
                </p:oleObj>
              </mc:Choice>
              <mc:Fallback>
                <p:oleObj name="think-cell Slide" r:id="rId5" imgW="526" imgH="526"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sv-SE" sz="3000" b="1" i="0" baseline="0">
              <a:latin typeface="Stockholm Type Regular" pitchFamily="50" charset="0"/>
              <a:ea typeface="+mj-ea"/>
              <a:cs typeface="+mj-cs"/>
              <a:sym typeface="Stockholm Type Regular" pitchFamily="50" charset="0"/>
            </a:endParaRPr>
          </a:p>
        </p:txBody>
      </p:sp>
      <p:sp>
        <p:nvSpPr>
          <p:cNvPr id="6" name="Platshållare för text 16"/>
          <p:cNvSpPr txBox="1">
            <a:spLocks/>
          </p:cNvSpPr>
          <p:nvPr userDrawn="1"/>
        </p:nvSpPr>
        <p:spPr>
          <a:xfrm>
            <a:off x="609600" y="457201"/>
            <a:ext cx="7344000" cy="3960813"/>
          </a:xfrm>
          <a:prstGeom prst="rect">
            <a:avLst/>
          </a:prstGeom>
          <a:solidFill>
            <a:schemeClr val="accent1"/>
          </a:solidFill>
          <a:ln>
            <a:noFill/>
          </a:ln>
        </p:spPr>
        <p:txBody>
          <a:bodyPr lIns="234000" rIns="234000"/>
          <a:lstStyle>
            <a:lvl1pPr>
              <a:buNone/>
              <a:defRPr/>
            </a:lvl1pPr>
          </a:lstStyle>
          <a:p>
            <a:pPr fontAlgn="auto">
              <a:lnSpc>
                <a:spcPts val="2000"/>
              </a:lnSpc>
              <a:spcBef>
                <a:spcPts val="0"/>
              </a:spcBef>
              <a:spcAft>
                <a:spcPts val="0"/>
              </a:spcAft>
              <a:buFont typeface="Arial" pitchFamily="34" charset="0"/>
              <a:buNone/>
              <a:defRPr/>
            </a:pPr>
            <a:r>
              <a:rPr lang="sv-SE" sz="2000">
                <a:solidFill>
                  <a:srgbClr val="000000"/>
                </a:solidFill>
                <a:latin typeface="+mn-lt"/>
                <a:ea typeface="+mn-ea"/>
                <a:cs typeface="+mn-cs"/>
              </a:rPr>
              <a:t>  </a:t>
            </a:r>
          </a:p>
        </p:txBody>
      </p:sp>
      <p:sp>
        <p:nvSpPr>
          <p:cNvPr id="2" name="Rubrik 1"/>
          <p:cNvSpPr>
            <a:spLocks noGrp="1"/>
          </p:cNvSpPr>
          <p:nvPr>
            <p:ph type="title" hasCustomPrompt="1"/>
          </p:nvPr>
        </p:nvSpPr>
        <p:spPr bwMode="white">
          <a:xfrm>
            <a:off x="911424" y="628016"/>
            <a:ext cx="6816757" cy="1144800"/>
          </a:xfrm>
        </p:spPr>
        <p:txBody>
          <a:bodyPr/>
          <a:lstStyle>
            <a:lvl1pPr>
              <a:defRPr>
                <a:solidFill>
                  <a:schemeClr val="bg1"/>
                </a:solidFill>
              </a:defRPr>
            </a:lvl1pPr>
          </a:lstStyle>
          <a:p>
            <a:r>
              <a:rPr lang="sv-SE"/>
              <a:t>Klicka här för att ändra format</a:t>
            </a:r>
          </a:p>
        </p:txBody>
      </p:sp>
      <p:sp>
        <p:nvSpPr>
          <p:cNvPr id="10" name="Platshållare för text 9"/>
          <p:cNvSpPr>
            <a:spLocks noGrp="1"/>
          </p:cNvSpPr>
          <p:nvPr>
            <p:ph type="body" sz="quarter" idx="14" hasCustomPrompt="1"/>
          </p:nvPr>
        </p:nvSpPr>
        <p:spPr bwMode="white">
          <a:xfrm>
            <a:off x="911424" y="1844675"/>
            <a:ext cx="6816757" cy="2376413"/>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8" name="Platshållare för bild 7"/>
          <p:cNvSpPr>
            <a:spLocks noGrp="1"/>
          </p:cNvSpPr>
          <p:nvPr>
            <p:ph type="pic" sz="quarter" idx="13" hasCustomPrompt="1"/>
          </p:nvPr>
        </p:nvSpPr>
        <p:spPr>
          <a:xfrm>
            <a:off x="7929600" y="4418012"/>
            <a:ext cx="3652800" cy="1980000"/>
          </a:xfrm>
          <a:solidFill>
            <a:schemeClr val="accent5"/>
          </a:solidFill>
        </p:spPr>
        <p:txBody>
          <a:bodyPr anchor="t" anchorCtr="1"/>
          <a:lstStyle>
            <a:lvl1pPr marL="0" indent="0">
              <a:buFontTx/>
              <a:buNone/>
              <a:defRPr>
                <a:solidFill>
                  <a:schemeClr val="bg1"/>
                </a:solidFill>
              </a:defRPr>
            </a:lvl1pPr>
          </a:lstStyle>
          <a:p>
            <a:r>
              <a:rPr lang="sv-SE"/>
              <a:t>Dra bilden till platshållaren eller klicka på ikonen för att lägga till den</a:t>
            </a:r>
          </a:p>
        </p:txBody>
      </p:sp>
      <p:pic>
        <p:nvPicPr>
          <p:cNvPr id="9" name="Bildobjekt 8"/>
          <p:cNvPicPr>
            <a:picLocks/>
          </p:cNvPicPr>
          <p:nvPr userDrawn="1"/>
        </p:nvPicPr>
        <p:blipFill>
          <a:blip r:embed="rId7" cstate="email">
            <a:extLst>
              <a:ext uri="{28A0092B-C50C-407E-A947-70E740481C1C}">
                <a14:useLocalDpi xmlns:a14="http://schemas.microsoft.com/office/drawing/2010/main"/>
              </a:ext>
            </a:extLst>
          </a:blip>
          <a:stretch>
            <a:fillRect/>
          </a:stretch>
        </p:blipFill>
        <p:spPr>
          <a:xfrm>
            <a:off x="10214399" y="467862"/>
            <a:ext cx="1368000" cy="468276"/>
          </a:xfrm>
          <a:prstGeom prst="rect">
            <a:avLst/>
          </a:prstGeom>
        </p:spPr>
      </p:pic>
      <p:sp>
        <p:nvSpPr>
          <p:cNvPr id="12" name="textruta 8"/>
          <p:cNvSpPr txBox="1">
            <a:spLocks noChangeArrowheads="1"/>
          </p:cNvSpPr>
          <p:nvPr userDrawn="1"/>
        </p:nvSpPr>
        <p:spPr bwMode="auto">
          <a:xfrm>
            <a:off x="605368" y="6215063"/>
            <a:ext cx="346921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defRPr/>
            </a:pPr>
            <a:r>
              <a:rPr lang="sv-SE" sz="1000" b="1" noProof="0">
                <a:solidFill>
                  <a:schemeClr val="tx1"/>
                </a:solidFill>
              </a:rPr>
              <a:t>The </a:t>
            </a:r>
            <a:r>
              <a:rPr lang="sv-SE" sz="1000" b="1" noProof="0" err="1">
                <a:solidFill>
                  <a:schemeClr val="tx1"/>
                </a:solidFill>
              </a:rPr>
              <a:t>Capital</a:t>
            </a:r>
            <a:r>
              <a:rPr lang="sv-SE" sz="1000" b="1" noProof="0">
                <a:solidFill>
                  <a:schemeClr val="tx1"/>
                </a:solidFill>
              </a:rPr>
              <a:t> </a:t>
            </a:r>
            <a:r>
              <a:rPr lang="sv-SE" sz="1000" b="1" noProof="0" err="1">
                <a:solidFill>
                  <a:schemeClr val="tx1"/>
                </a:solidFill>
              </a:rPr>
              <a:t>of</a:t>
            </a:r>
            <a:r>
              <a:rPr lang="sv-SE" sz="1000" b="1" noProof="0">
                <a:solidFill>
                  <a:schemeClr val="tx1"/>
                </a:solidFill>
              </a:rPr>
              <a:t> Scandinavia</a:t>
            </a:r>
          </a:p>
        </p:txBody>
      </p:sp>
      <p:sp>
        <p:nvSpPr>
          <p:cNvPr id="13" name="textruta 12"/>
          <p:cNvSpPr txBox="1"/>
          <p:nvPr userDrawn="1"/>
        </p:nvSpPr>
        <p:spPr>
          <a:xfrm>
            <a:off x="12288688" y="4483354"/>
            <a:ext cx="1584176" cy="2031325"/>
          </a:xfrm>
          <a:prstGeom prst="rect">
            <a:avLst/>
          </a:prstGeom>
          <a:noFill/>
        </p:spPr>
        <p:txBody>
          <a:bodyPr wrap="square" rtlCol="0">
            <a:spAutoFit/>
          </a:bodyPr>
          <a:lstStyle/>
          <a:p>
            <a:r>
              <a:rPr lang="sv-SE" sz="1400">
                <a:solidFill>
                  <a:schemeClr val="tx2"/>
                </a:solidFill>
              </a:rPr>
              <a:t>Klicka på </a:t>
            </a:r>
            <a:r>
              <a:rPr lang="sv-SE" sz="1400" b="1">
                <a:solidFill>
                  <a:schemeClr val="tx2"/>
                </a:solidFill>
              </a:rPr>
              <a:t>STHLM</a:t>
            </a:r>
            <a:r>
              <a:rPr lang="sv-SE" sz="1400" baseline="0">
                <a:solidFill>
                  <a:schemeClr val="tx2"/>
                </a:solidFill>
              </a:rPr>
              <a:t> </a:t>
            </a:r>
            <a:r>
              <a:rPr lang="sv-SE" sz="1400" b="1" baseline="0">
                <a:solidFill>
                  <a:schemeClr val="tx2"/>
                </a:solidFill>
              </a:rPr>
              <a:t>bilder</a:t>
            </a:r>
            <a:r>
              <a:rPr lang="sv-SE" sz="1400" baseline="0">
                <a:solidFill>
                  <a:schemeClr val="tx2"/>
                </a:solidFill>
              </a:rPr>
              <a:t> för att lägga till en bild. Om du har en egen bild, klicka direkt på ikonen som visas i rutan här till vänster på sidan.</a:t>
            </a:r>
            <a:endParaRPr lang="sv-SE" sz="1400">
              <a:solidFill>
                <a:schemeClr val="tx2"/>
              </a:solidFill>
            </a:endParaRPr>
          </a:p>
        </p:txBody>
      </p:sp>
    </p:spTree>
    <p:extLst>
      <p:ext uri="{BB962C8B-B14F-4D97-AF65-F5344CB8AC3E}">
        <p14:creationId xmlns:p14="http://schemas.microsoft.com/office/powerpoint/2010/main" val="75764881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Titelsida - Färgrutor alt 4 Bre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0701787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9330" name="think-cell Slide" r:id="rId5" imgW="526" imgH="526" progId="TCLayout.ActiveDocument.1">
                  <p:embed/>
                </p:oleObj>
              </mc:Choice>
              <mc:Fallback>
                <p:oleObj name="think-cell Slide" r:id="rId5" imgW="526" imgH="526"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sv-SE" sz="3000" b="1" i="0" baseline="0">
              <a:latin typeface="Stockholm Type Regular" pitchFamily="50" charset="0"/>
              <a:ea typeface="+mj-ea"/>
              <a:cs typeface="+mj-cs"/>
              <a:sym typeface="Stockholm Type Regular" pitchFamily="50" charset="0"/>
            </a:endParaRPr>
          </a:p>
        </p:txBody>
      </p:sp>
      <p:sp>
        <p:nvSpPr>
          <p:cNvPr id="6" name="Platshållare för text 16"/>
          <p:cNvSpPr txBox="1">
            <a:spLocks/>
          </p:cNvSpPr>
          <p:nvPr userDrawn="1"/>
        </p:nvSpPr>
        <p:spPr>
          <a:xfrm>
            <a:off x="609600" y="457201"/>
            <a:ext cx="7344000" cy="3960813"/>
          </a:xfrm>
          <a:prstGeom prst="rect">
            <a:avLst/>
          </a:prstGeom>
          <a:solidFill>
            <a:schemeClr val="tx2"/>
          </a:solidFill>
          <a:ln>
            <a:noFill/>
          </a:ln>
        </p:spPr>
        <p:txBody>
          <a:bodyPr lIns="234000" rIns="234000"/>
          <a:lstStyle>
            <a:lvl1pPr>
              <a:buNone/>
              <a:defRPr/>
            </a:lvl1pPr>
          </a:lstStyle>
          <a:p>
            <a:pPr fontAlgn="auto">
              <a:lnSpc>
                <a:spcPts val="2000"/>
              </a:lnSpc>
              <a:spcBef>
                <a:spcPts val="0"/>
              </a:spcBef>
              <a:spcAft>
                <a:spcPts val="0"/>
              </a:spcAft>
              <a:buFont typeface="Arial" pitchFamily="34" charset="0"/>
              <a:buNone/>
              <a:defRPr/>
            </a:pPr>
            <a:r>
              <a:rPr lang="sv-SE" sz="2000">
                <a:solidFill>
                  <a:srgbClr val="000000"/>
                </a:solidFill>
                <a:latin typeface="+mn-lt"/>
                <a:ea typeface="+mn-ea"/>
                <a:cs typeface="+mn-cs"/>
              </a:rPr>
              <a:t>  </a:t>
            </a:r>
          </a:p>
        </p:txBody>
      </p:sp>
      <p:sp>
        <p:nvSpPr>
          <p:cNvPr id="2" name="Rubrik 1"/>
          <p:cNvSpPr>
            <a:spLocks noGrp="1"/>
          </p:cNvSpPr>
          <p:nvPr>
            <p:ph type="title" hasCustomPrompt="1"/>
          </p:nvPr>
        </p:nvSpPr>
        <p:spPr bwMode="white">
          <a:xfrm>
            <a:off x="911424" y="628016"/>
            <a:ext cx="6816757" cy="1144800"/>
          </a:xfrm>
        </p:spPr>
        <p:txBody>
          <a:bodyPr/>
          <a:lstStyle>
            <a:lvl1pPr>
              <a:defRPr>
                <a:solidFill>
                  <a:schemeClr val="bg1"/>
                </a:solidFill>
              </a:defRPr>
            </a:lvl1pPr>
          </a:lstStyle>
          <a:p>
            <a:r>
              <a:rPr lang="sv-SE"/>
              <a:t>Klicka här för att ändra format</a:t>
            </a:r>
          </a:p>
        </p:txBody>
      </p:sp>
      <p:sp>
        <p:nvSpPr>
          <p:cNvPr id="10" name="Platshållare för text 9"/>
          <p:cNvSpPr>
            <a:spLocks noGrp="1"/>
          </p:cNvSpPr>
          <p:nvPr>
            <p:ph type="body" sz="quarter" idx="14" hasCustomPrompt="1"/>
          </p:nvPr>
        </p:nvSpPr>
        <p:spPr bwMode="white">
          <a:xfrm>
            <a:off x="911424" y="1844675"/>
            <a:ext cx="6816757" cy="2376413"/>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8" name="Platshållare för bild 7"/>
          <p:cNvSpPr>
            <a:spLocks noGrp="1"/>
          </p:cNvSpPr>
          <p:nvPr>
            <p:ph type="pic" sz="quarter" idx="13" hasCustomPrompt="1"/>
          </p:nvPr>
        </p:nvSpPr>
        <p:spPr>
          <a:xfrm>
            <a:off x="7929600" y="4418012"/>
            <a:ext cx="3652800" cy="1980000"/>
          </a:xfrm>
          <a:solidFill>
            <a:schemeClr val="accent3"/>
          </a:solidFill>
        </p:spPr>
        <p:txBody>
          <a:bodyPr anchor="t" anchorCtr="1"/>
          <a:lstStyle>
            <a:lvl1pPr marL="0" indent="0">
              <a:buFontTx/>
              <a:buNone/>
              <a:defRPr>
                <a:solidFill>
                  <a:schemeClr val="bg1"/>
                </a:solidFill>
              </a:defRPr>
            </a:lvl1pPr>
          </a:lstStyle>
          <a:p>
            <a:r>
              <a:rPr lang="sv-SE"/>
              <a:t>Dra bilden till platshållaren eller klicka på ikonen för att lägga till den</a:t>
            </a:r>
          </a:p>
        </p:txBody>
      </p:sp>
      <p:pic>
        <p:nvPicPr>
          <p:cNvPr id="9" name="Bildobjekt 8"/>
          <p:cNvPicPr>
            <a:picLocks/>
          </p:cNvPicPr>
          <p:nvPr userDrawn="1"/>
        </p:nvPicPr>
        <p:blipFill>
          <a:blip r:embed="rId7" cstate="email">
            <a:extLst>
              <a:ext uri="{28A0092B-C50C-407E-A947-70E740481C1C}">
                <a14:useLocalDpi xmlns:a14="http://schemas.microsoft.com/office/drawing/2010/main"/>
              </a:ext>
            </a:extLst>
          </a:blip>
          <a:stretch>
            <a:fillRect/>
          </a:stretch>
        </p:blipFill>
        <p:spPr>
          <a:xfrm>
            <a:off x="10214399" y="467862"/>
            <a:ext cx="1368000" cy="468276"/>
          </a:xfrm>
          <a:prstGeom prst="rect">
            <a:avLst/>
          </a:prstGeom>
        </p:spPr>
      </p:pic>
      <p:sp>
        <p:nvSpPr>
          <p:cNvPr id="12" name="textruta 8"/>
          <p:cNvSpPr txBox="1">
            <a:spLocks noChangeArrowheads="1"/>
          </p:cNvSpPr>
          <p:nvPr userDrawn="1"/>
        </p:nvSpPr>
        <p:spPr bwMode="auto">
          <a:xfrm>
            <a:off x="605368" y="6215063"/>
            <a:ext cx="346921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defRPr/>
            </a:pPr>
            <a:r>
              <a:rPr lang="sv-SE" sz="1000" b="1" noProof="0">
                <a:solidFill>
                  <a:schemeClr val="tx1"/>
                </a:solidFill>
              </a:rPr>
              <a:t>The </a:t>
            </a:r>
            <a:r>
              <a:rPr lang="sv-SE" sz="1000" b="1" noProof="0" err="1">
                <a:solidFill>
                  <a:schemeClr val="tx1"/>
                </a:solidFill>
              </a:rPr>
              <a:t>Capital</a:t>
            </a:r>
            <a:r>
              <a:rPr lang="sv-SE" sz="1000" b="1" noProof="0">
                <a:solidFill>
                  <a:schemeClr val="tx1"/>
                </a:solidFill>
              </a:rPr>
              <a:t> </a:t>
            </a:r>
            <a:r>
              <a:rPr lang="sv-SE" sz="1000" b="1" noProof="0" err="1">
                <a:solidFill>
                  <a:schemeClr val="tx1"/>
                </a:solidFill>
              </a:rPr>
              <a:t>of</a:t>
            </a:r>
            <a:r>
              <a:rPr lang="sv-SE" sz="1000" b="1" noProof="0">
                <a:solidFill>
                  <a:schemeClr val="tx1"/>
                </a:solidFill>
              </a:rPr>
              <a:t> Scandinavia</a:t>
            </a:r>
          </a:p>
        </p:txBody>
      </p:sp>
      <p:sp>
        <p:nvSpPr>
          <p:cNvPr id="13" name="textruta 12"/>
          <p:cNvSpPr txBox="1"/>
          <p:nvPr userDrawn="1"/>
        </p:nvSpPr>
        <p:spPr>
          <a:xfrm>
            <a:off x="12288688" y="4483354"/>
            <a:ext cx="1584176" cy="2031325"/>
          </a:xfrm>
          <a:prstGeom prst="rect">
            <a:avLst/>
          </a:prstGeom>
          <a:noFill/>
        </p:spPr>
        <p:txBody>
          <a:bodyPr wrap="square" rtlCol="0">
            <a:spAutoFit/>
          </a:bodyPr>
          <a:lstStyle/>
          <a:p>
            <a:r>
              <a:rPr lang="sv-SE" sz="1400">
                <a:solidFill>
                  <a:schemeClr val="tx2"/>
                </a:solidFill>
              </a:rPr>
              <a:t>Klicka på </a:t>
            </a:r>
            <a:r>
              <a:rPr lang="sv-SE" sz="1400" b="1">
                <a:solidFill>
                  <a:schemeClr val="tx2"/>
                </a:solidFill>
              </a:rPr>
              <a:t>STHLM</a:t>
            </a:r>
            <a:r>
              <a:rPr lang="sv-SE" sz="1400" baseline="0">
                <a:solidFill>
                  <a:schemeClr val="tx2"/>
                </a:solidFill>
              </a:rPr>
              <a:t> </a:t>
            </a:r>
            <a:r>
              <a:rPr lang="sv-SE" sz="1400" b="1" baseline="0">
                <a:solidFill>
                  <a:schemeClr val="tx2"/>
                </a:solidFill>
              </a:rPr>
              <a:t>bilder</a:t>
            </a:r>
            <a:r>
              <a:rPr lang="sv-SE" sz="1400" baseline="0">
                <a:solidFill>
                  <a:schemeClr val="tx2"/>
                </a:solidFill>
              </a:rPr>
              <a:t> för att lägga till en bild. Om du har en egen bild, klicka direkt på ikonen som visas i rutan här till vänster på sidan.</a:t>
            </a:r>
            <a:endParaRPr lang="sv-SE" sz="1400">
              <a:solidFill>
                <a:schemeClr val="tx2"/>
              </a:solidFill>
            </a:endParaRPr>
          </a:p>
        </p:txBody>
      </p:sp>
    </p:spTree>
    <p:extLst>
      <p:ext uri="{BB962C8B-B14F-4D97-AF65-F5344CB8AC3E}">
        <p14:creationId xmlns:p14="http://schemas.microsoft.com/office/powerpoint/2010/main" val="123941458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Bild vänster bred och text höger Bre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40055500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0354" name="think-cell Slide" r:id="rId5" imgW="526" imgH="526" progId="TCLayout.ActiveDocument.1">
                  <p:embed/>
                </p:oleObj>
              </mc:Choice>
              <mc:Fallback>
                <p:oleObj name="think-cell Slide" r:id="rId5" imgW="526" imgH="526"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sv-SE" sz="3000" b="1" i="0" baseline="0">
              <a:latin typeface="Stockholm Type Regular" pitchFamily="50" charset="0"/>
              <a:ea typeface="+mj-ea"/>
              <a:cs typeface="+mj-cs"/>
              <a:sym typeface="Stockholm Type Regular" pitchFamily="50" charset="0"/>
            </a:endParaRPr>
          </a:p>
        </p:txBody>
      </p:sp>
      <p:sp>
        <p:nvSpPr>
          <p:cNvPr id="2" name="Rubrik 1"/>
          <p:cNvSpPr>
            <a:spLocks noGrp="1"/>
          </p:cNvSpPr>
          <p:nvPr>
            <p:ph type="title" hasCustomPrompt="1"/>
          </p:nvPr>
        </p:nvSpPr>
        <p:spPr>
          <a:xfrm>
            <a:off x="609600" y="457200"/>
            <a:ext cx="10972800" cy="831600"/>
          </a:xfrm>
        </p:spPr>
        <p:txBody>
          <a:bodyPr/>
          <a:lstStyle/>
          <a:p>
            <a:r>
              <a:rPr lang="sv-SE"/>
              <a:t>Klicka här för att ändra format</a:t>
            </a:r>
          </a:p>
        </p:txBody>
      </p:sp>
      <p:sp>
        <p:nvSpPr>
          <p:cNvPr id="9" name="Platshållare för bild 8"/>
          <p:cNvSpPr>
            <a:spLocks noGrp="1"/>
          </p:cNvSpPr>
          <p:nvPr>
            <p:ph type="pic" sz="quarter" idx="13" hasCustomPrompt="1"/>
          </p:nvPr>
        </p:nvSpPr>
        <p:spPr>
          <a:xfrm>
            <a:off x="609600" y="1439999"/>
            <a:ext cx="7680000" cy="4294051"/>
          </a:xfrm>
        </p:spPr>
        <p:txBody>
          <a:bodyPr/>
          <a:lstStyle>
            <a:lvl1pPr marL="0" indent="0">
              <a:buFontTx/>
              <a:buNone/>
              <a:defRPr/>
            </a:lvl1pPr>
          </a:lstStyle>
          <a:p>
            <a:r>
              <a:rPr lang="sv-SE"/>
              <a:t>Dra bilden till platshållaren eller klicka på ikonen för att lägga till den</a:t>
            </a:r>
          </a:p>
        </p:txBody>
      </p:sp>
      <p:sp>
        <p:nvSpPr>
          <p:cNvPr id="5" name="Platshållare för text 4"/>
          <p:cNvSpPr>
            <a:spLocks noGrp="1"/>
          </p:cNvSpPr>
          <p:nvPr>
            <p:ph type="body" sz="quarter" idx="18" hasCustomPrompt="1"/>
          </p:nvPr>
        </p:nvSpPr>
        <p:spPr>
          <a:xfrm>
            <a:off x="8496000" y="1440000"/>
            <a:ext cx="3086400" cy="4294800"/>
          </a:xfrm>
        </p:spPr>
        <p:txBody>
          <a:bodyPr/>
          <a:lstStyle>
            <a:lvl1pPr>
              <a:defRPr sz="1800"/>
            </a:lvl1pPr>
            <a:lvl2pPr>
              <a:defRPr sz="1800"/>
            </a:lvl2pPr>
            <a:lvl3pPr>
              <a:defRPr sz="1800"/>
            </a:lvl3pPr>
            <a:lvl4pPr>
              <a:defRPr sz="1800"/>
            </a:lvl4pPr>
            <a:lvl5pPr>
              <a:defRPr sz="18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Platshållare för text 4"/>
          <p:cNvSpPr>
            <a:spLocks noGrp="1"/>
          </p:cNvSpPr>
          <p:nvPr>
            <p:ph type="body" sz="quarter" idx="17" hasCustomPrompt="1"/>
          </p:nvPr>
        </p:nvSpPr>
        <p:spPr>
          <a:xfrm>
            <a:off x="609600" y="5733256"/>
            <a:ext cx="7680000" cy="180000"/>
          </a:xfrm>
        </p:spPr>
        <p:txBody>
          <a:bodyPr/>
          <a:lstStyle>
            <a:lvl1pPr marL="0" indent="0">
              <a:buNone/>
              <a:defRPr sz="1000" baseline="0"/>
            </a:lvl1pPr>
          </a:lstStyle>
          <a:p>
            <a:pPr lvl="0"/>
            <a:r>
              <a:rPr lang="sv-SE"/>
              <a:t>Skriv </a:t>
            </a:r>
            <a:r>
              <a:rPr lang="sv-SE" err="1"/>
              <a:t>ev</a:t>
            </a:r>
            <a:r>
              <a:rPr lang="sv-SE"/>
              <a:t> källa</a:t>
            </a:r>
          </a:p>
        </p:txBody>
      </p:sp>
      <p:sp>
        <p:nvSpPr>
          <p:cNvPr id="11" name="Platshållare för datum 10"/>
          <p:cNvSpPr>
            <a:spLocks noGrp="1"/>
          </p:cNvSpPr>
          <p:nvPr>
            <p:ph type="dt" sz="half" idx="14"/>
          </p:nvPr>
        </p:nvSpPr>
        <p:spPr/>
        <p:txBody>
          <a:bodyPr/>
          <a:lstStyle/>
          <a:p>
            <a:r>
              <a:rPr lang="sv-SE"/>
              <a:t>20XX-XX-XX</a:t>
            </a:r>
          </a:p>
        </p:txBody>
      </p:sp>
      <p:sp>
        <p:nvSpPr>
          <p:cNvPr id="12" name="Platshållare för sidfot 11"/>
          <p:cNvSpPr>
            <a:spLocks noGrp="1"/>
          </p:cNvSpPr>
          <p:nvPr>
            <p:ph type="ftr" sz="quarter" idx="15"/>
          </p:nvPr>
        </p:nvSpPr>
        <p:spPr/>
        <p:txBody>
          <a:bodyPr/>
          <a:lstStyle/>
          <a:p>
            <a:r>
              <a:rPr lang="sv-SE"/>
              <a:t>Skriv eventuell sidfot här</a:t>
            </a:r>
          </a:p>
        </p:txBody>
      </p:sp>
      <p:sp>
        <p:nvSpPr>
          <p:cNvPr id="13" name="Platshållare för bildnummer 12"/>
          <p:cNvSpPr>
            <a:spLocks noGrp="1"/>
          </p:cNvSpPr>
          <p:nvPr>
            <p:ph type="sldNum" sz="quarter" idx="16"/>
          </p:nvPr>
        </p:nvSpPr>
        <p:spPr/>
        <p:txBody>
          <a:bodyPr/>
          <a:lstStyle/>
          <a:p>
            <a:fld id="{A1FA3D87-4B78-4D5D-8368-DA3305501A4C}" type="slidenum">
              <a:rPr lang="sv-SE" smtClean="0"/>
              <a:pPr/>
              <a:t>‹#›</a:t>
            </a:fld>
            <a:endParaRPr lang="sv-SE"/>
          </a:p>
        </p:txBody>
      </p:sp>
      <p:sp>
        <p:nvSpPr>
          <p:cNvPr id="15" name="textruta 14"/>
          <p:cNvSpPr txBox="1"/>
          <p:nvPr userDrawn="1"/>
        </p:nvSpPr>
        <p:spPr>
          <a:xfrm>
            <a:off x="12288688" y="2348880"/>
            <a:ext cx="1584176" cy="2031325"/>
          </a:xfrm>
          <a:prstGeom prst="rect">
            <a:avLst/>
          </a:prstGeom>
          <a:noFill/>
        </p:spPr>
        <p:txBody>
          <a:bodyPr wrap="square" rtlCol="0">
            <a:spAutoFit/>
          </a:bodyPr>
          <a:lstStyle/>
          <a:p>
            <a:r>
              <a:rPr lang="sv-SE" sz="1400">
                <a:solidFill>
                  <a:schemeClr val="tx2"/>
                </a:solidFill>
              </a:rPr>
              <a:t>Klicka på </a:t>
            </a:r>
            <a:r>
              <a:rPr lang="sv-SE" sz="1400" b="1">
                <a:solidFill>
                  <a:schemeClr val="tx2"/>
                </a:solidFill>
              </a:rPr>
              <a:t>STHLM</a:t>
            </a:r>
            <a:r>
              <a:rPr lang="sv-SE" sz="1400" baseline="0">
                <a:solidFill>
                  <a:schemeClr val="tx2"/>
                </a:solidFill>
              </a:rPr>
              <a:t> </a:t>
            </a:r>
            <a:r>
              <a:rPr lang="sv-SE" sz="1400" b="1" baseline="0">
                <a:solidFill>
                  <a:schemeClr val="tx2"/>
                </a:solidFill>
              </a:rPr>
              <a:t>bilder</a:t>
            </a:r>
            <a:r>
              <a:rPr lang="sv-SE" sz="1400" baseline="0">
                <a:solidFill>
                  <a:schemeClr val="tx2"/>
                </a:solidFill>
              </a:rPr>
              <a:t> för att lägga till en bild. Om du har en egen bild, klicka direkt på ikonen som visas i rutan här till vänster på sidan.</a:t>
            </a:r>
            <a:endParaRPr lang="sv-SE" sz="1400">
              <a:solidFill>
                <a:schemeClr val="tx2"/>
              </a:solidFill>
            </a:endParaRPr>
          </a:p>
        </p:txBody>
      </p:sp>
    </p:spTree>
    <p:extLst>
      <p:ext uri="{BB962C8B-B14F-4D97-AF65-F5344CB8AC3E}">
        <p14:creationId xmlns:p14="http://schemas.microsoft.com/office/powerpoint/2010/main" val="261815354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4784974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1378" name="think-cell Slide" r:id="rId5" imgW="526" imgH="526" progId="TCLayout.ActiveDocument.1">
                  <p:embed/>
                </p:oleObj>
              </mc:Choice>
              <mc:Fallback>
                <p:oleObj name="think-cell Slide" r:id="rId5" imgW="526" imgH="526"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sv-SE" sz="3000" b="1" i="0" baseline="0">
              <a:latin typeface="Stockholm Type Regular" pitchFamily="50" charset="0"/>
              <a:ea typeface="+mj-ea"/>
              <a:cs typeface="+mj-cs"/>
              <a:sym typeface="Stockholm Type Regular" pitchFamily="50" charset="0"/>
            </a:endParaRPr>
          </a:p>
        </p:txBody>
      </p:sp>
      <p:sp>
        <p:nvSpPr>
          <p:cNvPr id="2" name="Rubrik 1"/>
          <p:cNvSpPr>
            <a:spLocks noGrp="1"/>
          </p:cNvSpPr>
          <p:nvPr>
            <p:ph type="title" hasCustomPrompt="1"/>
          </p:nvPr>
        </p:nvSpPr>
        <p:spPr/>
        <p:txBody>
          <a:bodyPr/>
          <a:lstStyle/>
          <a:p>
            <a:r>
              <a:rPr lang="sv-SE"/>
              <a:t>Klicka här för att ändra format</a:t>
            </a:r>
          </a:p>
        </p:txBody>
      </p:sp>
      <p:sp>
        <p:nvSpPr>
          <p:cNvPr id="12" name="Platshållare för datum 11"/>
          <p:cNvSpPr>
            <a:spLocks noGrp="1"/>
          </p:cNvSpPr>
          <p:nvPr>
            <p:ph type="dt" sz="half" idx="10"/>
          </p:nvPr>
        </p:nvSpPr>
        <p:spPr/>
        <p:txBody>
          <a:bodyPr/>
          <a:lstStyle/>
          <a:p>
            <a:r>
              <a:rPr lang="sv-SE"/>
              <a:t>20XX-XX-XX</a:t>
            </a:r>
          </a:p>
        </p:txBody>
      </p:sp>
      <p:sp>
        <p:nvSpPr>
          <p:cNvPr id="13" name="Platshållare för sidfot 12"/>
          <p:cNvSpPr>
            <a:spLocks noGrp="1"/>
          </p:cNvSpPr>
          <p:nvPr>
            <p:ph type="ftr" sz="quarter" idx="11"/>
          </p:nvPr>
        </p:nvSpPr>
        <p:spPr/>
        <p:txBody>
          <a:bodyPr/>
          <a:lstStyle/>
          <a:p>
            <a:r>
              <a:rPr lang="sv-SE"/>
              <a:t>Skriv eventuell sidfot här</a:t>
            </a:r>
          </a:p>
        </p:txBody>
      </p:sp>
      <p:sp>
        <p:nvSpPr>
          <p:cNvPr id="14" name="Platshållare för bildnummer 13"/>
          <p:cNvSpPr>
            <a:spLocks noGrp="1"/>
          </p:cNvSpPr>
          <p:nvPr>
            <p:ph type="sldNum" sz="quarter" idx="12"/>
          </p:nvPr>
        </p:nvSpPr>
        <p:spPr/>
        <p:txBody>
          <a:bodyPr/>
          <a:lstStyle/>
          <a:p>
            <a:fld id="{A1FA3D87-4B78-4D5D-8368-DA3305501A4C}" type="slidenum">
              <a:rPr lang="sv-SE" smtClean="0"/>
              <a:pPr/>
              <a:t>‹#›</a:t>
            </a:fld>
            <a:endParaRPr lang="sv-SE"/>
          </a:p>
        </p:txBody>
      </p:sp>
    </p:spTree>
    <p:extLst>
      <p:ext uri="{BB962C8B-B14F-4D97-AF65-F5344CB8AC3E}">
        <p14:creationId xmlns:p14="http://schemas.microsoft.com/office/powerpoint/2010/main" val="5064463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8" name="Platshållare för datum 7"/>
          <p:cNvSpPr>
            <a:spLocks noGrp="1"/>
          </p:cNvSpPr>
          <p:nvPr>
            <p:ph type="dt" sz="half" idx="10"/>
          </p:nvPr>
        </p:nvSpPr>
        <p:spPr/>
        <p:txBody>
          <a:bodyPr/>
          <a:lstStyle/>
          <a:p>
            <a:r>
              <a:rPr lang="sv-SE"/>
              <a:t>20XX-XX-XX</a:t>
            </a:r>
          </a:p>
        </p:txBody>
      </p:sp>
      <p:sp>
        <p:nvSpPr>
          <p:cNvPr id="9" name="Platshållare för sidfot 8"/>
          <p:cNvSpPr>
            <a:spLocks noGrp="1"/>
          </p:cNvSpPr>
          <p:nvPr>
            <p:ph type="ftr" sz="quarter" idx="11"/>
          </p:nvPr>
        </p:nvSpPr>
        <p:spPr/>
        <p:txBody>
          <a:bodyPr/>
          <a:lstStyle/>
          <a:p>
            <a:r>
              <a:rPr lang="sv-SE"/>
              <a:t>Skriv eventuell sidfot här</a:t>
            </a:r>
          </a:p>
        </p:txBody>
      </p:sp>
      <p:sp>
        <p:nvSpPr>
          <p:cNvPr id="10" name="Platshållare för bildnummer 9"/>
          <p:cNvSpPr>
            <a:spLocks noGrp="1"/>
          </p:cNvSpPr>
          <p:nvPr>
            <p:ph type="sldNum" sz="quarter" idx="12"/>
          </p:nvPr>
        </p:nvSpPr>
        <p:spPr/>
        <p:txBody>
          <a:bodyPr/>
          <a:lstStyle/>
          <a:p>
            <a:fld id="{A1FA3D87-4B78-4D5D-8368-DA3305501A4C}" type="slidenum">
              <a:rPr lang="sv-SE" smtClean="0"/>
              <a:pPr/>
              <a:t>‹#›</a:t>
            </a:fld>
            <a:endParaRPr lang="sv-SE"/>
          </a:p>
        </p:txBody>
      </p:sp>
    </p:spTree>
    <p:extLst>
      <p:ext uri="{BB962C8B-B14F-4D97-AF65-F5344CB8AC3E}">
        <p14:creationId xmlns:p14="http://schemas.microsoft.com/office/powerpoint/2010/main" val="114815715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Kapitelsida - Lila">
    <p:bg>
      <p:bgPr>
        <a:solidFill>
          <a:schemeClr val="accent5"/>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5502584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402" name="think-cell Slide" r:id="rId5" imgW="526" imgH="526" progId="TCLayout.ActiveDocument.1">
                  <p:embed/>
                </p:oleObj>
              </mc:Choice>
              <mc:Fallback>
                <p:oleObj name="think-cell Slide" r:id="rId5" imgW="526" imgH="526"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sv-SE" sz="2800" b="1" i="0" baseline="0">
              <a:latin typeface="Stockholm Type Regular" pitchFamily="50" charset="0"/>
              <a:ea typeface="+mj-ea"/>
              <a:cs typeface="+mj-cs"/>
              <a:sym typeface="Stockholm Type Regular" pitchFamily="50" charset="0"/>
            </a:endParaRPr>
          </a:p>
        </p:txBody>
      </p:sp>
      <p:sp>
        <p:nvSpPr>
          <p:cNvPr id="2" name="Rubrik 1"/>
          <p:cNvSpPr>
            <a:spLocks noGrp="1"/>
          </p:cNvSpPr>
          <p:nvPr>
            <p:ph type="title" hasCustomPrompt="1"/>
          </p:nvPr>
        </p:nvSpPr>
        <p:spPr>
          <a:xfrm>
            <a:off x="609600" y="457200"/>
            <a:ext cx="7310400" cy="936000"/>
          </a:xfrm>
        </p:spPr>
        <p:txBody>
          <a:bodyPr anchor="t"/>
          <a:lstStyle>
            <a:lvl1pPr algn="l">
              <a:defRPr sz="2800" b="1" cap="none" baseline="0">
                <a:solidFill>
                  <a:schemeClr val="bg1"/>
                </a:solidFill>
              </a:defRPr>
            </a:lvl1pPr>
          </a:lstStyle>
          <a:p>
            <a:r>
              <a:rPr lang="sv-SE"/>
              <a:t>Klicka här för att ändra format</a:t>
            </a:r>
          </a:p>
        </p:txBody>
      </p:sp>
      <p:sp>
        <p:nvSpPr>
          <p:cNvPr id="5" name="Platshållare för text 4"/>
          <p:cNvSpPr>
            <a:spLocks noGrp="1"/>
          </p:cNvSpPr>
          <p:nvPr>
            <p:ph type="body" sz="quarter" idx="10" hasCustomPrompt="1"/>
          </p:nvPr>
        </p:nvSpPr>
        <p:spPr>
          <a:xfrm>
            <a:off x="624417" y="1439864"/>
            <a:ext cx="7310400" cy="1197049"/>
          </a:xfrm>
        </p:spPr>
        <p:txBody>
          <a:bodyPr/>
          <a:lstStyle>
            <a:lvl1pPr marL="0" indent="0">
              <a:buFontTx/>
              <a:buNone/>
              <a:defRPr>
                <a:solidFill>
                  <a:schemeClr val="bg1"/>
                </a:solidFill>
              </a:defRPr>
            </a:lvl1pPr>
          </a:lstStyle>
          <a:p>
            <a:pPr lvl="0"/>
            <a:r>
              <a:rPr lang="sv-SE"/>
              <a:t>Klicka här för att ändra format på bakgrundstexten</a:t>
            </a:r>
          </a:p>
        </p:txBody>
      </p:sp>
      <p:pic>
        <p:nvPicPr>
          <p:cNvPr id="7" name="Bildobjekt 6"/>
          <p:cNvPicPr>
            <a:picLocks/>
          </p:cNvPicPr>
          <p:nvPr userDrawn="1"/>
        </p:nvPicPr>
        <p:blipFill>
          <a:blip r:embed="rId7" cstate="email">
            <a:extLst>
              <a:ext uri="{28A0092B-C50C-407E-A947-70E740481C1C}">
                <a14:useLocalDpi xmlns:a14="http://schemas.microsoft.com/office/drawing/2010/main"/>
              </a:ext>
            </a:extLst>
          </a:blip>
          <a:stretch>
            <a:fillRect/>
          </a:stretch>
        </p:blipFill>
        <p:spPr>
          <a:xfrm>
            <a:off x="623392" y="6125548"/>
            <a:ext cx="1367161" cy="468000"/>
          </a:xfrm>
          <a:prstGeom prst="rect">
            <a:avLst/>
          </a:prstGeom>
        </p:spPr>
      </p:pic>
    </p:spTree>
    <p:extLst>
      <p:ext uri="{BB962C8B-B14F-4D97-AF65-F5344CB8AC3E}">
        <p14:creationId xmlns:p14="http://schemas.microsoft.com/office/powerpoint/2010/main" val="147769705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Kapitelsida - Grön">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16777784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3426" name="think-cell Slide" r:id="rId5" imgW="526" imgH="526" progId="TCLayout.ActiveDocument.1">
                  <p:embed/>
                </p:oleObj>
              </mc:Choice>
              <mc:Fallback>
                <p:oleObj name="think-cell Slide" r:id="rId5" imgW="526" imgH="526"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sv-SE" sz="2800" b="1" i="0" baseline="0">
              <a:latin typeface="Stockholm Type Regular" pitchFamily="50" charset="0"/>
              <a:ea typeface="+mj-ea"/>
              <a:cs typeface="+mj-cs"/>
              <a:sym typeface="Stockholm Type Regular" pitchFamily="50" charset="0"/>
            </a:endParaRPr>
          </a:p>
        </p:txBody>
      </p:sp>
      <p:sp>
        <p:nvSpPr>
          <p:cNvPr id="2" name="Rubrik 1"/>
          <p:cNvSpPr>
            <a:spLocks noGrp="1"/>
          </p:cNvSpPr>
          <p:nvPr>
            <p:ph type="title" hasCustomPrompt="1"/>
          </p:nvPr>
        </p:nvSpPr>
        <p:spPr>
          <a:xfrm>
            <a:off x="609600" y="457200"/>
            <a:ext cx="7310400" cy="936000"/>
          </a:xfrm>
        </p:spPr>
        <p:txBody>
          <a:bodyPr anchor="t"/>
          <a:lstStyle>
            <a:lvl1pPr algn="l">
              <a:defRPr sz="2800" b="1" cap="none" baseline="0">
                <a:solidFill>
                  <a:schemeClr val="bg1"/>
                </a:solidFill>
              </a:defRPr>
            </a:lvl1pPr>
          </a:lstStyle>
          <a:p>
            <a:r>
              <a:rPr lang="sv-SE"/>
              <a:t>Klicka här för att ändra format</a:t>
            </a:r>
          </a:p>
        </p:txBody>
      </p:sp>
      <p:sp>
        <p:nvSpPr>
          <p:cNvPr id="5" name="Platshållare för text 4"/>
          <p:cNvSpPr>
            <a:spLocks noGrp="1"/>
          </p:cNvSpPr>
          <p:nvPr>
            <p:ph type="body" sz="quarter" idx="10" hasCustomPrompt="1"/>
          </p:nvPr>
        </p:nvSpPr>
        <p:spPr>
          <a:xfrm>
            <a:off x="624417" y="1439864"/>
            <a:ext cx="7310400" cy="1197049"/>
          </a:xfrm>
        </p:spPr>
        <p:txBody>
          <a:bodyPr/>
          <a:lstStyle>
            <a:lvl1pPr marL="0" indent="0">
              <a:buFontTx/>
              <a:buNone/>
              <a:defRPr>
                <a:solidFill>
                  <a:schemeClr val="bg1"/>
                </a:solidFill>
              </a:defRPr>
            </a:lvl1pPr>
          </a:lstStyle>
          <a:p>
            <a:pPr lvl="0"/>
            <a:r>
              <a:rPr lang="sv-SE"/>
              <a:t>Klicka här för att ändra format på bakgrundstexten</a:t>
            </a:r>
          </a:p>
        </p:txBody>
      </p:sp>
      <p:pic>
        <p:nvPicPr>
          <p:cNvPr id="6" name="Bildobjekt 5"/>
          <p:cNvPicPr>
            <a:picLocks/>
          </p:cNvPicPr>
          <p:nvPr userDrawn="1"/>
        </p:nvPicPr>
        <p:blipFill>
          <a:blip r:embed="rId7" cstate="email">
            <a:extLst>
              <a:ext uri="{28A0092B-C50C-407E-A947-70E740481C1C}">
                <a14:useLocalDpi xmlns:a14="http://schemas.microsoft.com/office/drawing/2010/main"/>
              </a:ext>
            </a:extLst>
          </a:blip>
          <a:stretch>
            <a:fillRect/>
          </a:stretch>
        </p:blipFill>
        <p:spPr>
          <a:xfrm>
            <a:off x="623392" y="6125548"/>
            <a:ext cx="1368000" cy="468000"/>
          </a:xfrm>
          <a:prstGeom prst="rect">
            <a:avLst/>
          </a:prstGeom>
        </p:spPr>
      </p:pic>
    </p:spTree>
    <p:extLst>
      <p:ext uri="{BB962C8B-B14F-4D97-AF65-F5344CB8AC3E}">
        <p14:creationId xmlns:p14="http://schemas.microsoft.com/office/powerpoint/2010/main" val="370272293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Kapitelsida - Rosa">
    <p:bg>
      <p:bgPr>
        <a:solidFill>
          <a:schemeClr val="tx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16807126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4450" name="think-cell Slide" r:id="rId5" imgW="526" imgH="526" progId="TCLayout.ActiveDocument.1">
                  <p:embed/>
                </p:oleObj>
              </mc:Choice>
              <mc:Fallback>
                <p:oleObj name="think-cell Slide" r:id="rId5" imgW="526" imgH="526"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sv-SE" sz="2800" b="1" i="0" baseline="0">
              <a:latin typeface="Stockholm Type Regular" pitchFamily="50" charset="0"/>
              <a:ea typeface="+mj-ea"/>
              <a:cs typeface="+mj-cs"/>
              <a:sym typeface="Stockholm Type Regular" pitchFamily="50" charset="0"/>
            </a:endParaRPr>
          </a:p>
        </p:txBody>
      </p:sp>
      <p:sp>
        <p:nvSpPr>
          <p:cNvPr id="2" name="Rubrik 1"/>
          <p:cNvSpPr>
            <a:spLocks noGrp="1"/>
          </p:cNvSpPr>
          <p:nvPr>
            <p:ph type="title" hasCustomPrompt="1"/>
          </p:nvPr>
        </p:nvSpPr>
        <p:spPr>
          <a:xfrm>
            <a:off x="609600" y="457200"/>
            <a:ext cx="7310400" cy="936000"/>
          </a:xfrm>
        </p:spPr>
        <p:txBody>
          <a:bodyPr anchor="t"/>
          <a:lstStyle>
            <a:lvl1pPr algn="l">
              <a:defRPr sz="2800" b="1" cap="none" baseline="0">
                <a:solidFill>
                  <a:schemeClr val="bg1"/>
                </a:solidFill>
              </a:defRPr>
            </a:lvl1pPr>
          </a:lstStyle>
          <a:p>
            <a:r>
              <a:rPr lang="sv-SE"/>
              <a:t>Klicka här för att ändra format</a:t>
            </a:r>
          </a:p>
        </p:txBody>
      </p:sp>
      <p:sp>
        <p:nvSpPr>
          <p:cNvPr id="5" name="Platshållare för text 4"/>
          <p:cNvSpPr>
            <a:spLocks noGrp="1"/>
          </p:cNvSpPr>
          <p:nvPr>
            <p:ph type="body" sz="quarter" idx="10" hasCustomPrompt="1"/>
          </p:nvPr>
        </p:nvSpPr>
        <p:spPr>
          <a:xfrm>
            <a:off x="624417" y="1439864"/>
            <a:ext cx="7310400" cy="1197049"/>
          </a:xfrm>
        </p:spPr>
        <p:txBody>
          <a:bodyPr/>
          <a:lstStyle>
            <a:lvl1pPr marL="0" indent="0">
              <a:buFontTx/>
              <a:buNone/>
              <a:defRPr>
                <a:solidFill>
                  <a:schemeClr val="bg1"/>
                </a:solidFill>
              </a:defRPr>
            </a:lvl1pPr>
          </a:lstStyle>
          <a:p>
            <a:pPr lvl="0"/>
            <a:r>
              <a:rPr lang="sv-SE"/>
              <a:t>Klicka här för att ändra format på bakgrundstexten</a:t>
            </a:r>
          </a:p>
        </p:txBody>
      </p:sp>
      <p:pic>
        <p:nvPicPr>
          <p:cNvPr id="6" name="Bildobjekt 5"/>
          <p:cNvPicPr>
            <a:picLocks/>
          </p:cNvPicPr>
          <p:nvPr userDrawn="1"/>
        </p:nvPicPr>
        <p:blipFill>
          <a:blip r:embed="rId7" cstate="email">
            <a:extLst>
              <a:ext uri="{28A0092B-C50C-407E-A947-70E740481C1C}">
                <a14:useLocalDpi xmlns:a14="http://schemas.microsoft.com/office/drawing/2010/main"/>
              </a:ext>
            </a:extLst>
          </a:blip>
          <a:stretch>
            <a:fillRect/>
          </a:stretch>
        </p:blipFill>
        <p:spPr>
          <a:xfrm>
            <a:off x="623392" y="6125548"/>
            <a:ext cx="1368000" cy="468000"/>
          </a:xfrm>
          <a:prstGeom prst="rect">
            <a:avLst/>
          </a:prstGeom>
        </p:spPr>
      </p:pic>
    </p:spTree>
    <p:extLst>
      <p:ext uri="{BB962C8B-B14F-4D97-AF65-F5344CB8AC3E}">
        <p14:creationId xmlns:p14="http://schemas.microsoft.com/office/powerpoint/2010/main" val="112113451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Kapitelsida - Blå">
    <p:bg>
      <p:bgPr>
        <a:solidFill>
          <a:schemeClr val="accent3"/>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410991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5474" name="think-cell Slide" r:id="rId5" imgW="526" imgH="526" progId="TCLayout.ActiveDocument.1">
                  <p:embed/>
                </p:oleObj>
              </mc:Choice>
              <mc:Fallback>
                <p:oleObj name="think-cell Slide" r:id="rId5" imgW="526" imgH="526"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sv-SE" sz="2800" b="1" i="0" baseline="0">
              <a:latin typeface="Stockholm Type Regular" pitchFamily="50" charset="0"/>
              <a:ea typeface="+mj-ea"/>
              <a:cs typeface="+mj-cs"/>
              <a:sym typeface="Stockholm Type Regular" pitchFamily="50" charset="0"/>
            </a:endParaRPr>
          </a:p>
        </p:txBody>
      </p:sp>
      <p:sp>
        <p:nvSpPr>
          <p:cNvPr id="2" name="Rubrik 1"/>
          <p:cNvSpPr>
            <a:spLocks noGrp="1"/>
          </p:cNvSpPr>
          <p:nvPr>
            <p:ph type="title" hasCustomPrompt="1"/>
          </p:nvPr>
        </p:nvSpPr>
        <p:spPr>
          <a:xfrm>
            <a:off x="609600" y="457200"/>
            <a:ext cx="7310400" cy="936000"/>
          </a:xfrm>
        </p:spPr>
        <p:txBody>
          <a:bodyPr anchor="t"/>
          <a:lstStyle>
            <a:lvl1pPr algn="l">
              <a:defRPr sz="2800" b="1" cap="none" baseline="0">
                <a:solidFill>
                  <a:schemeClr val="bg1"/>
                </a:solidFill>
              </a:defRPr>
            </a:lvl1pPr>
          </a:lstStyle>
          <a:p>
            <a:r>
              <a:rPr lang="sv-SE"/>
              <a:t>Klicka här för att ändra format</a:t>
            </a:r>
          </a:p>
        </p:txBody>
      </p:sp>
      <p:sp>
        <p:nvSpPr>
          <p:cNvPr id="5" name="Platshållare för text 4"/>
          <p:cNvSpPr>
            <a:spLocks noGrp="1"/>
          </p:cNvSpPr>
          <p:nvPr>
            <p:ph type="body" sz="quarter" idx="10" hasCustomPrompt="1"/>
          </p:nvPr>
        </p:nvSpPr>
        <p:spPr>
          <a:xfrm>
            <a:off x="624417" y="1439864"/>
            <a:ext cx="7310400" cy="1197049"/>
          </a:xfrm>
        </p:spPr>
        <p:txBody>
          <a:bodyPr/>
          <a:lstStyle>
            <a:lvl1pPr marL="0" indent="0">
              <a:buFontTx/>
              <a:buNone/>
              <a:defRPr>
                <a:solidFill>
                  <a:schemeClr val="bg1"/>
                </a:solidFill>
              </a:defRPr>
            </a:lvl1pPr>
          </a:lstStyle>
          <a:p>
            <a:pPr lvl="0"/>
            <a:r>
              <a:rPr lang="sv-SE"/>
              <a:t>Klicka här för att ändra format på bakgrundstexten</a:t>
            </a:r>
          </a:p>
        </p:txBody>
      </p:sp>
      <p:pic>
        <p:nvPicPr>
          <p:cNvPr id="6" name="Bildobjekt 5"/>
          <p:cNvPicPr>
            <a:picLocks/>
          </p:cNvPicPr>
          <p:nvPr userDrawn="1"/>
        </p:nvPicPr>
        <p:blipFill>
          <a:blip r:embed="rId7" cstate="email">
            <a:extLst>
              <a:ext uri="{28A0092B-C50C-407E-A947-70E740481C1C}">
                <a14:useLocalDpi xmlns:a14="http://schemas.microsoft.com/office/drawing/2010/main"/>
              </a:ext>
            </a:extLst>
          </a:blip>
          <a:stretch>
            <a:fillRect/>
          </a:stretch>
        </p:blipFill>
        <p:spPr>
          <a:xfrm>
            <a:off x="623392" y="6125548"/>
            <a:ext cx="1368000" cy="468000"/>
          </a:xfrm>
          <a:prstGeom prst="rect">
            <a:avLst/>
          </a:prstGeom>
        </p:spPr>
      </p:pic>
    </p:spTree>
    <p:extLst>
      <p:ext uri="{BB962C8B-B14F-4D97-AF65-F5344CB8AC3E}">
        <p14:creationId xmlns:p14="http://schemas.microsoft.com/office/powerpoint/2010/main" val="110439186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D05A8103-3B1D-471F-A610-87DFBF52F1C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6498" name="think-cell Slide" r:id="rId5" imgW="526" imgH="526" progId="TCLayout.ActiveDocument.1">
                  <p:embed/>
                </p:oleObj>
              </mc:Choice>
              <mc:Fallback>
                <p:oleObj name="think-cell Slide" r:id="rId5" imgW="526" imgH="526" progId="TCLayout.ActiveDocument.1">
                  <p:embed/>
                  <p:pic>
                    <p:nvPicPr>
                      <p:cNvPr id="8" name="Object 7" hidden="1">
                        <a:extLst>
                          <a:ext uri="{FF2B5EF4-FFF2-40B4-BE49-F238E27FC236}">
                            <a16:creationId xmlns:a16="http://schemas.microsoft.com/office/drawing/2014/main" id="{D05A8103-3B1D-471F-A610-87DFBF52F1C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9ACF3FD6-69CF-4AAF-9F30-B06FF83A3864}"/>
              </a:ext>
            </a:extLst>
          </p:cNvPr>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sv-SE" sz="3000" b="1" i="0" baseline="0">
              <a:latin typeface="Stockholm Type Regular" pitchFamily="50" charset="0"/>
              <a:ea typeface="+mj-ea"/>
              <a:cs typeface="+mj-cs"/>
              <a:sym typeface="Stockholm Type Regular" pitchFamily="50" charset="0"/>
            </a:endParaRPr>
          </a:p>
        </p:txBody>
      </p:sp>
      <p:sp>
        <p:nvSpPr>
          <p:cNvPr id="2" name="Title 1"/>
          <p:cNvSpPr>
            <a:spLocks noGrp="1"/>
          </p:cNvSpPr>
          <p:nvPr>
            <p:ph type="title"/>
          </p:nvPr>
        </p:nvSpPr>
        <p:spPr/>
        <p:txBody>
          <a:bodyPr/>
          <a:lstStyle/>
          <a:p>
            <a:r>
              <a:rPr lang="sv-SE"/>
              <a:t>Click to edit Master title style</a:t>
            </a:r>
          </a:p>
        </p:txBody>
      </p:sp>
      <p:sp>
        <p:nvSpPr>
          <p:cNvPr id="3" name="Content Placeholder 2"/>
          <p:cNvSpPr>
            <a:spLocks noGrp="1"/>
          </p:cNvSpPr>
          <p:nvPr>
            <p:ph idx="1" hasCustomPrompt="1"/>
          </p:nvPr>
        </p:nvSpPr>
        <p:spPr/>
        <p:txBody>
          <a:bodyPr/>
          <a:lstStyle/>
          <a:p>
            <a:pPr lvl="0"/>
            <a:r>
              <a:rPr lang="sv-SE"/>
              <a:t>Edit Master text styles</a:t>
            </a:r>
          </a:p>
          <a:p>
            <a:pPr lvl="1"/>
            <a:r>
              <a:rPr lang="sv-SE"/>
              <a:t>Second level</a:t>
            </a:r>
          </a:p>
          <a:p>
            <a:pPr lvl="2"/>
            <a:r>
              <a:rPr lang="sv-SE"/>
              <a:t>Third level</a:t>
            </a:r>
          </a:p>
          <a:p>
            <a:pPr lvl="3"/>
            <a:r>
              <a:rPr lang="sv-SE"/>
              <a:t>Fourth level</a:t>
            </a:r>
          </a:p>
          <a:p>
            <a:pPr lvl="4"/>
            <a:r>
              <a:rPr lang="sv-SE"/>
              <a:t>Fifth level</a:t>
            </a:r>
          </a:p>
        </p:txBody>
      </p:sp>
      <p:sp>
        <p:nvSpPr>
          <p:cNvPr id="4" name="Date Placeholder 3"/>
          <p:cNvSpPr>
            <a:spLocks noGrp="1"/>
          </p:cNvSpPr>
          <p:nvPr>
            <p:ph type="dt" sz="half" idx="10"/>
          </p:nvPr>
        </p:nvSpPr>
        <p:spPr/>
        <p:txBody>
          <a:bodyPr/>
          <a:lstStyle/>
          <a:p>
            <a:fld id="{BA1B3931-261A-4CEC-AF27-8F834B283D02}" type="datetimeFigureOut">
              <a:rPr lang="sv-SE" smtClean="0"/>
              <a:t>2020-11-30</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E1E03C44-9257-464D-9EA3-F49C013AD34A}" type="slidenum">
              <a:rPr lang="sv-SE" smtClean="0"/>
              <a:t>‹#›</a:t>
            </a:fld>
            <a:endParaRPr lang="sv-SE"/>
          </a:p>
        </p:txBody>
      </p:sp>
    </p:spTree>
    <p:extLst>
      <p:ext uri="{BB962C8B-B14F-4D97-AF65-F5344CB8AC3E}">
        <p14:creationId xmlns:p14="http://schemas.microsoft.com/office/powerpoint/2010/main" val="213350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8" name="Platshållare för datum 7"/>
          <p:cNvSpPr>
            <a:spLocks noGrp="1"/>
          </p:cNvSpPr>
          <p:nvPr>
            <p:ph type="dt" sz="half" idx="10"/>
          </p:nvPr>
        </p:nvSpPr>
        <p:spPr/>
        <p:txBody>
          <a:bodyPr/>
          <a:lstStyle/>
          <a:p>
            <a:r>
              <a:rPr lang="sv-SE"/>
              <a:t>20XX-XX-XX</a:t>
            </a:r>
          </a:p>
        </p:txBody>
      </p:sp>
      <p:sp>
        <p:nvSpPr>
          <p:cNvPr id="9" name="Platshållare för sidfot 8"/>
          <p:cNvSpPr>
            <a:spLocks noGrp="1"/>
          </p:cNvSpPr>
          <p:nvPr>
            <p:ph type="ftr" sz="quarter" idx="11"/>
          </p:nvPr>
        </p:nvSpPr>
        <p:spPr/>
        <p:txBody>
          <a:bodyPr/>
          <a:lstStyle/>
          <a:p>
            <a:r>
              <a:rPr lang="sv-SE"/>
              <a:t>Skriv eventuell sidfot här</a:t>
            </a:r>
          </a:p>
        </p:txBody>
      </p:sp>
      <p:sp>
        <p:nvSpPr>
          <p:cNvPr id="10" name="Platshållare för bildnummer 9"/>
          <p:cNvSpPr>
            <a:spLocks noGrp="1"/>
          </p:cNvSpPr>
          <p:nvPr>
            <p:ph type="sldNum" sz="quarter" idx="12"/>
          </p:nvPr>
        </p:nvSpPr>
        <p:spPr/>
        <p:txBody>
          <a:bodyPr/>
          <a:lstStyle/>
          <a:p>
            <a:fld id="{A1FA3D87-4B78-4D5D-8368-DA3305501A4C}" type="slidenum">
              <a:rPr lang="sv-SE" smtClean="0"/>
              <a:pPr/>
              <a:t>‹#›</a:t>
            </a:fld>
            <a:endParaRPr lang="sv-SE"/>
          </a:p>
        </p:txBody>
      </p:sp>
    </p:spTree>
    <p:extLst>
      <p:ext uri="{BB962C8B-B14F-4D97-AF65-F5344CB8AC3E}">
        <p14:creationId xmlns:p14="http://schemas.microsoft.com/office/powerpoint/2010/main" val="51794803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2_Punktlista, en spal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spid="_x0000_s107522" name="think-cell Slide" r:id="rId5" imgW="360" imgH="360" progId="TCLayout.ActiveDocument.1">
                  <p:embed/>
                </p:oleObj>
              </mc:Choice>
              <mc:Fallback>
                <p:oleObj name="think-cell Slide" r:id="rId5" imgW="360" imgH="360" progId="TCLayout.ActiveDocument.1">
                  <p:embed/>
                  <p:pic>
                    <p:nvPicPr>
                      <p:cNvPr id="2" name="Object 1" hidden="1"/>
                      <p:cNvPicPr/>
                      <p:nvPr/>
                    </p:nvPicPr>
                    <p:blipFill>
                      <a:blip r:embed="rId6"/>
                      <a:stretch>
                        <a:fillRect/>
                      </a:stretch>
                    </p:blipFill>
                    <p:spPr>
                      <a:xfrm>
                        <a:off x="1955" y="1589"/>
                        <a:ext cx="1953" cy="1587"/>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821A8C5F-E374-4784-8799-ECBFE38C23D1}"/>
              </a:ext>
            </a:extLst>
          </p:cNvPr>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sv-SE" sz="3000" b="1" i="0" baseline="0">
              <a:latin typeface="Stockholm Type Regular" pitchFamily="50" charset="0"/>
              <a:ea typeface="+mj-ea"/>
              <a:cs typeface="+mj-cs"/>
              <a:sym typeface="Stockholm Type Regular" pitchFamily="50" charset="0"/>
            </a:endParaRPr>
          </a:p>
        </p:txBody>
      </p:sp>
      <p:sp>
        <p:nvSpPr>
          <p:cNvPr id="10" name="Platshållare för text 9"/>
          <p:cNvSpPr>
            <a:spLocks noGrp="1"/>
          </p:cNvSpPr>
          <p:nvPr>
            <p:ph type="body" sz="quarter" idx="13" hasCustomPrompt="1"/>
          </p:nvPr>
        </p:nvSpPr>
        <p:spPr>
          <a:xfrm>
            <a:off x="611716" y="1440000"/>
            <a:ext cx="7315200" cy="3960000"/>
          </a:xfrm>
          <a:prstGeom prst="rect">
            <a:avLst/>
          </a:prstGeom>
        </p:spPr>
        <p:txBody>
          <a:bodyPr tIns="0"/>
          <a:lstStyle>
            <a:lvl1pPr marL="216000" indent="-216000">
              <a:spcAft>
                <a:spcPts val="480"/>
              </a:spcAft>
              <a:buFont typeface="Arial" pitchFamily="34" charset="0"/>
              <a:buChar char="•"/>
              <a:defRPr/>
            </a:lvl1pPr>
            <a:lvl2pPr indent="-396000">
              <a:defRPr/>
            </a:lvl2pPr>
            <a:lvl3pPr indent="-288000">
              <a:defRPr/>
            </a:lvl3pPr>
            <a:lvl4pPr indent="-288000">
              <a:defRPr/>
            </a:lvl4pPr>
            <a:lvl5pPr indent="-288000">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5" name="Platshållare för datum 14"/>
          <p:cNvSpPr>
            <a:spLocks noGrp="1"/>
          </p:cNvSpPr>
          <p:nvPr>
            <p:ph type="dt" sz="half" idx="14"/>
          </p:nvPr>
        </p:nvSpPr>
        <p:spPr/>
        <p:txBody>
          <a:bodyPr/>
          <a:lstStyle/>
          <a:p>
            <a:fld id="{AFAC4DEF-1561-41E3-A47E-1AE64D3E72F2}" type="datetime1">
              <a:rPr lang="sv-SE" smtClean="0">
                <a:solidFill>
                  <a:srgbClr val="000000"/>
                </a:solidFill>
              </a:rPr>
              <a:pPr/>
              <a:t>2020-11-30</a:t>
            </a:fld>
            <a:endParaRPr lang="sv-SE">
              <a:solidFill>
                <a:srgbClr val="000000"/>
              </a:solidFill>
            </a:endParaRPr>
          </a:p>
        </p:txBody>
      </p:sp>
      <p:sp>
        <p:nvSpPr>
          <p:cNvPr id="16" name="Platshållare för bildnummer 15"/>
          <p:cNvSpPr>
            <a:spLocks noGrp="1"/>
          </p:cNvSpPr>
          <p:nvPr>
            <p:ph type="sldNum" sz="quarter" idx="15"/>
          </p:nvPr>
        </p:nvSpPr>
        <p:spPr/>
        <p:txBody>
          <a:bodyPr/>
          <a:lstStyle/>
          <a:p>
            <a:r>
              <a:rPr lang="sv-SE">
                <a:solidFill>
                  <a:srgbClr val="000000"/>
                </a:solidFill>
              </a:rPr>
              <a:t>Sida </a:t>
            </a:r>
            <a:fld id="{42A5867E-8ECA-40F1-9DD6-AE7AFDFAA899}" type="slidenum">
              <a:rPr lang="sv-SE" smtClean="0">
                <a:solidFill>
                  <a:srgbClr val="000000"/>
                </a:solidFill>
              </a:rPr>
              <a:pPr/>
              <a:t>‹#›</a:t>
            </a:fld>
            <a:endParaRPr lang="sv-SE">
              <a:solidFill>
                <a:srgbClr val="000000"/>
              </a:solidFill>
            </a:endParaRPr>
          </a:p>
        </p:txBody>
      </p:sp>
      <p:sp>
        <p:nvSpPr>
          <p:cNvPr id="17" name="Platshållare för sidfot 16"/>
          <p:cNvSpPr>
            <a:spLocks noGrp="1"/>
          </p:cNvSpPr>
          <p:nvPr>
            <p:ph type="ftr" sz="quarter" idx="16"/>
          </p:nvPr>
        </p:nvSpPr>
        <p:spPr/>
        <p:txBody>
          <a:bodyPr/>
          <a:lstStyle/>
          <a:p>
            <a:r>
              <a:rPr lang="sv-SE">
                <a:solidFill>
                  <a:srgbClr val="000000"/>
                </a:solidFill>
              </a:rPr>
              <a:t> </a:t>
            </a:r>
          </a:p>
        </p:txBody>
      </p:sp>
      <p:sp>
        <p:nvSpPr>
          <p:cNvPr id="8" name="Rubrik 7"/>
          <p:cNvSpPr>
            <a:spLocks noGrp="1"/>
          </p:cNvSpPr>
          <p:nvPr>
            <p:ph type="title" hasCustomPrompt="1"/>
          </p:nvPr>
        </p:nvSpPr>
        <p:spPr/>
        <p:txBody>
          <a:bodyPr/>
          <a:lstStyle/>
          <a:p>
            <a:r>
              <a:rPr lang="sv-SE"/>
              <a:t>Klicka här för att ändra format</a:t>
            </a:r>
          </a:p>
        </p:txBody>
      </p:sp>
    </p:spTree>
    <p:extLst>
      <p:ext uri="{BB962C8B-B14F-4D97-AF65-F5344CB8AC3E}">
        <p14:creationId xmlns:p14="http://schemas.microsoft.com/office/powerpoint/2010/main" val="197407355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Titelsida-vit logo för mörka bilder">
    <p:bg>
      <p:bgPr>
        <a:blipFill dpi="0" rotWithShape="1">
          <a:blip r:embed="rId5"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778663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9570" name="think-cell Slide" r:id="rId6" imgW="526" imgH="526" progId="TCLayout.ActiveDocument.1">
                  <p:embed/>
                </p:oleObj>
              </mc:Choice>
              <mc:Fallback>
                <p:oleObj name="think-cell Slide" r:id="rId6" imgW="526" imgH="526" progId="TCLayout.ActiveDocument.1">
                  <p:embed/>
                  <p:pic>
                    <p:nvPicPr>
                      <p:cNvPr id="5" name="Object 4"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sv-SE" sz="3000" b="1" i="0" baseline="0">
              <a:latin typeface="Stockholm Type Regular" pitchFamily="50" charset="0"/>
              <a:ea typeface="+mj-ea"/>
              <a:cs typeface="+mj-cs"/>
              <a:sym typeface="Stockholm Type Regular" pitchFamily="50" charset="0"/>
            </a:endParaRPr>
          </a:p>
        </p:txBody>
      </p:sp>
    </p:spTree>
    <p:extLst>
      <p:ext uri="{BB962C8B-B14F-4D97-AF65-F5344CB8AC3E}">
        <p14:creationId xmlns:p14="http://schemas.microsoft.com/office/powerpoint/2010/main" val="165368039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Titelsida-svart logo för ljusa bilder">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10898418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0594" name="think-cell Slide" r:id="rId6" imgW="526" imgH="526" progId="TCLayout.ActiveDocument.1">
                  <p:embed/>
                </p:oleObj>
              </mc:Choice>
              <mc:Fallback>
                <p:oleObj name="think-cell Slide" r:id="rId6" imgW="526" imgH="526" progId="TCLayout.ActiveDocument.1">
                  <p:embed/>
                  <p:pic>
                    <p:nvPicPr>
                      <p:cNvPr id="5" name="Object 4"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sv-SE" sz="3000" b="1" i="0" baseline="0">
              <a:latin typeface="Stockholm Type Regular" pitchFamily="50" charset="0"/>
              <a:ea typeface="+mj-ea"/>
              <a:cs typeface="+mj-cs"/>
              <a:sym typeface="Stockholm Type Regular" pitchFamily="50" charset="0"/>
            </a:endParaRPr>
          </a:p>
        </p:txBody>
      </p:sp>
      <p:sp>
        <p:nvSpPr>
          <p:cNvPr id="2" name="Rubrik 1"/>
          <p:cNvSpPr>
            <a:spLocks noGrp="1"/>
          </p:cNvSpPr>
          <p:nvPr>
            <p:ph type="ctrTitle" hasCustomPrompt="1"/>
          </p:nvPr>
        </p:nvSpPr>
        <p:spPr>
          <a:xfrm>
            <a:off x="609600" y="457200"/>
            <a:ext cx="7320000" cy="968400"/>
          </a:xfrm>
        </p:spPr>
        <p:txBody>
          <a:bodyPr/>
          <a:lstStyle>
            <a:lvl1pPr>
              <a:defRPr>
                <a:solidFill>
                  <a:schemeClr val="tx1"/>
                </a:solidFill>
              </a:defRPr>
            </a:lvl1pPr>
          </a:lstStyle>
          <a:p>
            <a:r>
              <a:rPr lang="sv-SE"/>
              <a:t>Klicka här för att ändra format</a:t>
            </a:r>
          </a:p>
        </p:txBody>
      </p:sp>
      <p:sp>
        <p:nvSpPr>
          <p:cNvPr id="3" name="Underrubrik 2"/>
          <p:cNvSpPr>
            <a:spLocks noGrp="1"/>
          </p:cNvSpPr>
          <p:nvPr>
            <p:ph type="subTitle" idx="1" hasCustomPrompt="1"/>
          </p:nvPr>
        </p:nvSpPr>
        <p:spPr>
          <a:xfrm>
            <a:off x="609600" y="1440000"/>
            <a:ext cx="7296811" cy="1752600"/>
          </a:xfrm>
        </p:spPr>
        <p:txBody>
          <a:bodyPr/>
          <a:lstStyle>
            <a:lvl1pPr marL="0" indent="0" algn="l">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Skriv </a:t>
            </a:r>
            <a:r>
              <a:rPr lang="sv-SE" err="1"/>
              <a:t>ev</a:t>
            </a:r>
            <a:r>
              <a:rPr lang="sv-SE"/>
              <a:t> underrubrik här</a:t>
            </a:r>
          </a:p>
        </p:txBody>
      </p:sp>
      <p:sp>
        <p:nvSpPr>
          <p:cNvPr id="12" name="textruta 8"/>
          <p:cNvSpPr txBox="1">
            <a:spLocks noChangeArrowheads="1"/>
          </p:cNvSpPr>
          <p:nvPr userDrawn="1"/>
        </p:nvSpPr>
        <p:spPr bwMode="auto">
          <a:xfrm>
            <a:off x="605368" y="6215063"/>
            <a:ext cx="346921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defRPr/>
            </a:pPr>
            <a:r>
              <a:rPr lang="sv-SE" sz="1000" b="1" noProof="0">
                <a:solidFill>
                  <a:schemeClr val="tx1"/>
                </a:solidFill>
              </a:rPr>
              <a:t>The </a:t>
            </a:r>
            <a:r>
              <a:rPr lang="sv-SE" sz="1000" b="1" noProof="0" err="1">
                <a:solidFill>
                  <a:schemeClr val="tx1"/>
                </a:solidFill>
              </a:rPr>
              <a:t>Capital</a:t>
            </a:r>
            <a:r>
              <a:rPr lang="sv-SE" sz="1000" b="1" noProof="0">
                <a:solidFill>
                  <a:schemeClr val="tx1"/>
                </a:solidFill>
              </a:rPr>
              <a:t> </a:t>
            </a:r>
            <a:r>
              <a:rPr lang="sv-SE" sz="1000" b="1" noProof="0" err="1">
                <a:solidFill>
                  <a:schemeClr val="tx1"/>
                </a:solidFill>
              </a:rPr>
              <a:t>of</a:t>
            </a:r>
            <a:r>
              <a:rPr lang="sv-SE" sz="1000" b="1" noProof="0">
                <a:solidFill>
                  <a:schemeClr val="tx1"/>
                </a:solidFill>
              </a:rPr>
              <a:t> Scandinavia</a:t>
            </a:r>
          </a:p>
        </p:txBody>
      </p:sp>
      <p:pic>
        <p:nvPicPr>
          <p:cNvPr id="10" name="Bildobjekt 9"/>
          <p:cNvPicPr>
            <a:picLocks/>
          </p:cNvPicPr>
          <p:nvPr userDrawn="1"/>
        </p:nvPicPr>
        <p:blipFill>
          <a:blip r:embed="rId8" cstate="email">
            <a:extLst>
              <a:ext uri="{28A0092B-C50C-407E-A947-70E740481C1C}">
                <a14:useLocalDpi xmlns:a14="http://schemas.microsoft.com/office/drawing/2010/main"/>
              </a:ext>
            </a:extLst>
          </a:blip>
          <a:stretch>
            <a:fillRect/>
          </a:stretch>
        </p:blipFill>
        <p:spPr>
          <a:xfrm>
            <a:off x="10214399" y="467862"/>
            <a:ext cx="1368000" cy="468000"/>
          </a:xfrm>
          <a:prstGeom prst="rect">
            <a:avLst/>
          </a:prstGeom>
        </p:spPr>
      </p:pic>
      <p:sp>
        <p:nvSpPr>
          <p:cNvPr id="7" name="textruta 6"/>
          <p:cNvSpPr txBox="1"/>
          <p:nvPr userDrawn="1"/>
        </p:nvSpPr>
        <p:spPr>
          <a:xfrm>
            <a:off x="12288688" y="39970"/>
            <a:ext cx="1584176" cy="5909310"/>
          </a:xfrm>
          <a:prstGeom prst="rect">
            <a:avLst/>
          </a:prstGeom>
          <a:noFill/>
        </p:spPr>
        <p:txBody>
          <a:bodyPr wrap="square" rtlCol="0">
            <a:spAutoFit/>
          </a:bodyPr>
          <a:lstStyle/>
          <a:p>
            <a:r>
              <a:rPr lang="sv-SE" sz="1400">
                <a:solidFill>
                  <a:schemeClr val="tx2"/>
                </a:solidFill>
              </a:rPr>
              <a:t>För att byta bakgrundsbild klicka på STHLM bilder på fliken Start. </a:t>
            </a:r>
          </a:p>
          <a:p>
            <a:endParaRPr lang="sv-SE" sz="1400">
              <a:solidFill>
                <a:schemeClr val="tx2"/>
              </a:solidFill>
            </a:endParaRPr>
          </a:p>
          <a:p>
            <a:r>
              <a:rPr lang="sv-SE" sz="1400">
                <a:solidFill>
                  <a:schemeClr val="tx2"/>
                </a:solidFill>
              </a:rPr>
              <a:t>Har du en egen bild högerklickar du på bakgrundsbilden och väljer Formatera bakgrund och sen Infoga från: Fil. </a:t>
            </a:r>
          </a:p>
          <a:p>
            <a:r>
              <a:rPr lang="sv-SE" sz="1400">
                <a:solidFill>
                  <a:schemeClr val="tx2"/>
                </a:solidFill>
              </a:rPr>
              <a:t> </a:t>
            </a:r>
          </a:p>
          <a:p>
            <a:r>
              <a:rPr lang="sv-SE" sz="1400">
                <a:solidFill>
                  <a:schemeClr val="tx2"/>
                </a:solidFill>
              </a:rPr>
              <a:t>Tänk på att logotypen alltid ska vara tydlig. Vit logotyp mot mörk bakgrund och svart logotyp mot ljus.</a:t>
            </a:r>
          </a:p>
          <a:p>
            <a:r>
              <a:rPr lang="sv-SE" sz="1400">
                <a:solidFill>
                  <a:schemeClr val="tx2"/>
                </a:solidFill>
              </a:rPr>
              <a:t>Byt mellan de olika under Layout. </a:t>
            </a:r>
          </a:p>
        </p:txBody>
      </p:sp>
    </p:spTree>
    <p:extLst>
      <p:ext uri="{BB962C8B-B14F-4D97-AF65-F5344CB8AC3E}">
        <p14:creationId xmlns:p14="http://schemas.microsoft.com/office/powerpoint/2010/main" val="70864103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Titelsida -  svart logo grå bakgrund">
    <p:bg>
      <p:bgPr>
        <a:solidFill>
          <a:srgbClr val="F5F3EE"/>
        </a:soli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28492434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1618" name="think-cell Slide" r:id="rId5" imgW="526" imgH="526" progId="TCLayout.ActiveDocument.1">
                  <p:embed/>
                </p:oleObj>
              </mc:Choice>
              <mc:Fallback>
                <p:oleObj name="think-cell Slide" r:id="rId5" imgW="526" imgH="526" progId="TCLayout.ActiveDocument.1">
                  <p:embed/>
                  <p:pic>
                    <p:nvPicPr>
                      <p:cNvPr id="5" name="Object 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sv-SE" sz="3000" b="1" i="0" baseline="0">
              <a:latin typeface="Stockholm Type Regular" pitchFamily="50" charset="0"/>
              <a:ea typeface="+mj-ea"/>
              <a:cs typeface="+mj-cs"/>
              <a:sym typeface="Stockholm Type Regular" pitchFamily="50" charset="0"/>
            </a:endParaRPr>
          </a:p>
        </p:txBody>
      </p:sp>
      <p:sp>
        <p:nvSpPr>
          <p:cNvPr id="2" name="Rubrik 1"/>
          <p:cNvSpPr>
            <a:spLocks noGrp="1"/>
          </p:cNvSpPr>
          <p:nvPr>
            <p:ph type="ctrTitle" hasCustomPrompt="1"/>
          </p:nvPr>
        </p:nvSpPr>
        <p:spPr>
          <a:xfrm>
            <a:off x="609600" y="457200"/>
            <a:ext cx="7320000" cy="968400"/>
          </a:xfrm>
        </p:spPr>
        <p:txBody>
          <a:bodyPr/>
          <a:lstStyle>
            <a:lvl1pPr>
              <a:defRPr>
                <a:solidFill>
                  <a:schemeClr val="tx1"/>
                </a:solidFill>
              </a:defRPr>
            </a:lvl1pPr>
          </a:lstStyle>
          <a:p>
            <a:r>
              <a:rPr lang="sv-SE"/>
              <a:t>Klicka här för att ändra format</a:t>
            </a:r>
          </a:p>
        </p:txBody>
      </p:sp>
      <p:sp>
        <p:nvSpPr>
          <p:cNvPr id="4" name="Platshållare för text 3"/>
          <p:cNvSpPr>
            <a:spLocks noGrp="1"/>
          </p:cNvSpPr>
          <p:nvPr>
            <p:ph type="body" sz="quarter" idx="10" hasCustomPrompt="1"/>
          </p:nvPr>
        </p:nvSpPr>
        <p:spPr>
          <a:xfrm>
            <a:off x="609600" y="1440000"/>
            <a:ext cx="7305600" cy="1753200"/>
          </a:xfrm>
        </p:spPr>
        <p:txBody>
          <a:bodyPr/>
          <a:lstStyle>
            <a:lvl1pPr marL="0" indent="0">
              <a:buNone/>
              <a:defRPr/>
            </a:lvl1pPr>
          </a:lstStyle>
          <a:p>
            <a:r>
              <a:rPr lang="sv-SE"/>
              <a:t>Skriv </a:t>
            </a:r>
            <a:r>
              <a:rPr lang="sv-SE" err="1"/>
              <a:t>ev</a:t>
            </a:r>
            <a:r>
              <a:rPr lang="sv-SE"/>
              <a:t> underrubrik här</a:t>
            </a:r>
          </a:p>
        </p:txBody>
      </p:sp>
      <p:sp>
        <p:nvSpPr>
          <p:cNvPr id="10" name="textruta 8"/>
          <p:cNvSpPr txBox="1">
            <a:spLocks noChangeArrowheads="1"/>
          </p:cNvSpPr>
          <p:nvPr userDrawn="1"/>
        </p:nvSpPr>
        <p:spPr bwMode="auto">
          <a:xfrm>
            <a:off x="605368" y="6215063"/>
            <a:ext cx="346921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defRPr/>
            </a:pPr>
            <a:r>
              <a:rPr lang="sv-SE" sz="1000" b="1" noProof="0">
                <a:solidFill>
                  <a:schemeClr val="tx1"/>
                </a:solidFill>
              </a:rPr>
              <a:t>The </a:t>
            </a:r>
            <a:r>
              <a:rPr lang="sv-SE" sz="1000" b="1" noProof="0" err="1">
                <a:solidFill>
                  <a:schemeClr val="tx1"/>
                </a:solidFill>
              </a:rPr>
              <a:t>Capital</a:t>
            </a:r>
            <a:r>
              <a:rPr lang="sv-SE" sz="1000" b="1" noProof="0">
                <a:solidFill>
                  <a:schemeClr val="tx1"/>
                </a:solidFill>
              </a:rPr>
              <a:t> </a:t>
            </a:r>
            <a:r>
              <a:rPr lang="sv-SE" sz="1000" b="1" noProof="0" err="1">
                <a:solidFill>
                  <a:schemeClr val="tx1"/>
                </a:solidFill>
              </a:rPr>
              <a:t>of</a:t>
            </a:r>
            <a:r>
              <a:rPr lang="sv-SE" sz="1000" b="1" noProof="0">
                <a:solidFill>
                  <a:schemeClr val="tx1"/>
                </a:solidFill>
              </a:rPr>
              <a:t> Scandinavia</a:t>
            </a:r>
          </a:p>
        </p:txBody>
      </p:sp>
      <p:pic>
        <p:nvPicPr>
          <p:cNvPr id="11" name="Bildobjekt 10"/>
          <p:cNvPicPr>
            <a:picLocks/>
          </p:cNvPicPr>
          <p:nvPr userDrawn="1"/>
        </p:nvPicPr>
        <p:blipFill>
          <a:blip r:embed="rId7" cstate="email">
            <a:extLst>
              <a:ext uri="{28A0092B-C50C-407E-A947-70E740481C1C}">
                <a14:useLocalDpi xmlns:a14="http://schemas.microsoft.com/office/drawing/2010/main"/>
              </a:ext>
            </a:extLst>
          </a:blip>
          <a:stretch>
            <a:fillRect/>
          </a:stretch>
        </p:blipFill>
        <p:spPr>
          <a:xfrm>
            <a:off x="10214399" y="467862"/>
            <a:ext cx="1368000" cy="468276"/>
          </a:xfrm>
          <a:prstGeom prst="rect">
            <a:avLst/>
          </a:prstGeom>
        </p:spPr>
      </p:pic>
    </p:spTree>
    <p:extLst>
      <p:ext uri="{BB962C8B-B14F-4D97-AF65-F5344CB8AC3E}">
        <p14:creationId xmlns:p14="http://schemas.microsoft.com/office/powerpoint/2010/main" val="267896750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1_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96831643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Titelsida - Färgrutor alt 1 Bre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18860222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642" name="think-cell Slide" r:id="rId5" imgW="526" imgH="526" progId="TCLayout.ActiveDocument.1">
                  <p:embed/>
                </p:oleObj>
              </mc:Choice>
              <mc:Fallback>
                <p:oleObj name="think-cell Slide" r:id="rId5" imgW="526" imgH="526"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sv-SE" sz="3000" b="1" i="0" baseline="0">
              <a:latin typeface="Stockholm Type Regular" pitchFamily="50" charset="0"/>
              <a:ea typeface="+mj-ea"/>
              <a:cs typeface="+mj-cs"/>
              <a:sym typeface="Stockholm Type Regular" pitchFamily="50" charset="0"/>
            </a:endParaRPr>
          </a:p>
        </p:txBody>
      </p:sp>
      <p:sp>
        <p:nvSpPr>
          <p:cNvPr id="6" name="Platshållare för text 16"/>
          <p:cNvSpPr txBox="1">
            <a:spLocks/>
          </p:cNvSpPr>
          <p:nvPr userDrawn="1"/>
        </p:nvSpPr>
        <p:spPr>
          <a:xfrm>
            <a:off x="609600" y="457201"/>
            <a:ext cx="7344000" cy="3960813"/>
          </a:xfrm>
          <a:prstGeom prst="rect">
            <a:avLst/>
          </a:prstGeom>
          <a:solidFill>
            <a:schemeClr val="accent5"/>
          </a:solidFill>
          <a:ln>
            <a:noFill/>
          </a:ln>
        </p:spPr>
        <p:txBody>
          <a:bodyPr lIns="234000" rIns="234000"/>
          <a:lstStyle>
            <a:lvl1pPr>
              <a:buNone/>
              <a:defRPr/>
            </a:lvl1pPr>
          </a:lstStyle>
          <a:p>
            <a:pPr fontAlgn="auto">
              <a:lnSpc>
                <a:spcPts val="2000"/>
              </a:lnSpc>
              <a:spcBef>
                <a:spcPts val="0"/>
              </a:spcBef>
              <a:spcAft>
                <a:spcPts val="0"/>
              </a:spcAft>
              <a:buFont typeface="Arial" pitchFamily="34" charset="0"/>
              <a:buNone/>
              <a:defRPr/>
            </a:pPr>
            <a:r>
              <a:rPr lang="sv-SE" sz="2000">
                <a:solidFill>
                  <a:srgbClr val="000000"/>
                </a:solidFill>
                <a:latin typeface="+mn-lt"/>
                <a:ea typeface="+mn-ea"/>
                <a:cs typeface="+mn-cs"/>
              </a:rPr>
              <a:t>  </a:t>
            </a:r>
          </a:p>
        </p:txBody>
      </p:sp>
      <p:sp>
        <p:nvSpPr>
          <p:cNvPr id="2" name="Rubrik 1"/>
          <p:cNvSpPr>
            <a:spLocks noGrp="1"/>
          </p:cNvSpPr>
          <p:nvPr>
            <p:ph type="title" hasCustomPrompt="1"/>
          </p:nvPr>
        </p:nvSpPr>
        <p:spPr bwMode="white">
          <a:xfrm>
            <a:off x="911424" y="628016"/>
            <a:ext cx="6816757" cy="1144800"/>
          </a:xfrm>
        </p:spPr>
        <p:txBody>
          <a:bodyPr/>
          <a:lstStyle>
            <a:lvl1pPr>
              <a:defRPr>
                <a:solidFill>
                  <a:schemeClr val="bg1"/>
                </a:solidFill>
              </a:defRPr>
            </a:lvl1pPr>
          </a:lstStyle>
          <a:p>
            <a:r>
              <a:rPr lang="sv-SE"/>
              <a:t>Klicka här för att ändra format</a:t>
            </a:r>
          </a:p>
        </p:txBody>
      </p:sp>
      <p:sp>
        <p:nvSpPr>
          <p:cNvPr id="10" name="Platshållare för text 9"/>
          <p:cNvSpPr>
            <a:spLocks noGrp="1"/>
          </p:cNvSpPr>
          <p:nvPr>
            <p:ph type="body" sz="quarter" idx="14" hasCustomPrompt="1"/>
          </p:nvPr>
        </p:nvSpPr>
        <p:spPr bwMode="white">
          <a:xfrm>
            <a:off x="911424" y="1844675"/>
            <a:ext cx="6816757" cy="2376413"/>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8" name="Platshållare för bild 7"/>
          <p:cNvSpPr>
            <a:spLocks noGrp="1"/>
          </p:cNvSpPr>
          <p:nvPr>
            <p:ph type="pic" sz="quarter" idx="13" hasCustomPrompt="1"/>
          </p:nvPr>
        </p:nvSpPr>
        <p:spPr>
          <a:xfrm>
            <a:off x="7929600" y="4418012"/>
            <a:ext cx="3652800" cy="1980000"/>
          </a:xfrm>
          <a:solidFill>
            <a:schemeClr val="accent1"/>
          </a:solidFill>
        </p:spPr>
        <p:txBody>
          <a:bodyPr anchor="t" anchorCtr="1"/>
          <a:lstStyle>
            <a:lvl1pPr marL="0" indent="0">
              <a:buFontTx/>
              <a:buNone/>
              <a:defRPr>
                <a:solidFill>
                  <a:schemeClr val="bg1"/>
                </a:solidFill>
              </a:defRPr>
            </a:lvl1pPr>
          </a:lstStyle>
          <a:p>
            <a:r>
              <a:rPr lang="sv-SE"/>
              <a:t>Dra bilden till platshållaren eller klicka på ikonen för att lägga till den</a:t>
            </a:r>
          </a:p>
        </p:txBody>
      </p:sp>
      <p:pic>
        <p:nvPicPr>
          <p:cNvPr id="9" name="Bildobjekt 8"/>
          <p:cNvPicPr>
            <a:picLocks/>
          </p:cNvPicPr>
          <p:nvPr userDrawn="1"/>
        </p:nvPicPr>
        <p:blipFill>
          <a:blip r:embed="rId7" cstate="email">
            <a:extLst>
              <a:ext uri="{28A0092B-C50C-407E-A947-70E740481C1C}">
                <a14:useLocalDpi xmlns:a14="http://schemas.microsoft.com/office/drawing/2010/main"/>
              </a:ext>
            </a:extLst>
          </a:blip>
          <a:stretch>
            <a:fillRect/>
          </a:stretch>
        </p:blipFill>
        <p:spPr>
          <a:xfrm>
            <a:off x="10214400" y="467862"/>
            <a:ext cx="1368000" cy="468276"/>
          </a:xfrm>
          <a:prstGeom prst="rect">
            <a:avLst/>
          </a:prstGeom>
        </p:spPr>
      </p:pic>
      <p:sp>
        <p:nvSpPr>
          <p:cNvPr id="12" name="textruta 8"/>
          <p:cNvSpPr txBox="1">
            <a:spLocks noChangeArrowheads="1"/>
          </p:cNvSpPr>
          <p:nvPr userDrawn="1"/>
        </p:nvSpPr>
        <p:spPr bwMode="auto">
          <a:xfrm>
            <a:off x="605368" y="6215063"/>
            <a:ext cx="346921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defRPr/>
            </a:pPr>
            <a:r>
              <a:rPr lang="sv-SE" sz="1000" b="1" noProof="0">
                <a:solidFill>
                  <a:schemeClr val="tx1"/>
                </a:solidFill>
              </a:rPr>
              <a:t>The </a:t>
            </a:r>
            <a:r>
              <a:rPr lang="sv-SE" sz="1000" b="1" noProof="0" err="1">
                <a:solidFill>
                  <a:schemeClr val="tx1"/>
                </a:solidFill>
              </a:rPr>
              <a:t>Capital</a:t>
            </a:r>
            <a:r>
              <a:rPr lang="sv-SE" sz="1000" b="1" noProof="0">
                <a:solidFill>
                  <a:schemeClr val="tx1"/>
                </a:solidFill>
              </a:rPr>
              <a:t> </a:t>
            </a:r>
            <a:r>
              <a:rPr lang="sv-SE" sz="1000" b="1" noProof="0" err="1">
                <a:solidFill>
                  <a:schemeClr val="tx1"/>
                </a:solidFill>
              </a:rPr>
              <a:t>of</a:t>
            </a:r>
            <a:r>
              <a:rPr lang="sv-SE" sz="1000" b="1" noProof="0">
                <a:solidFill>
                  <a:schemeClr val="tx1"/>
                </a:solidFill>
              </a:rPr>
              <a:t> Scandinavia</a:t>
            </a:r>
          </a:p>
        </p:txBody>
      </p:sp>
      <p:sp>
        <p:nvSpPr>
          <p:cNvPr id="11" name="textruta 10"/>
          <p:cNvSpPr txBox="1"/>
          <p:nvPr userDrawn="1"/>
        </p:nvSpPr>
        <p:spPr>
          <a:xfrm>
            <a:off x="12288688" y="4483354"/>
            <a:ext cx="1584176" cy="2031325"/>
          </a:xfrm>
          <a:prstGeom prst="rect">
            <a:avLst/>
          </a:prstGeom>
          <a:noFill/>
        </p:spPr>
        <p:txBody>
          <a:bodyPr wrap="square" rtlCol="0">
            <a:spAutoFit/>
          </a:bodyPr>
          <a:lstStyle/>
          <a:p>
            <a:r>
              <a:rPr lang="sv-SE" sz="1400">
                <a:solidFill>
                  <a:schemeClr val="tx2"/>
                </a:solidFill>
              </a:rPr>
              <a:t>Klicka på </a:t>
            </a:r>
            <a:r>
              <a:rPr lang="sv-SE" sz="1400" b="1">
                <a:solidFill>
                  <a:schemeClr val="tx2"/>
                </a:solidFill>
              </a:rPr>
              <a:t>STHLM</a:t>
            </a:r>
            <a:r>
              <a:rPr lang="sv-SE" sz="1400" baseline="0">
                <a:solidFill>
                  <a:schemeClr val="tx2"/>
                </a:solidFill>
              </a:rPr>
              <a:t> </a:t>
            </a:r>
            <a:r>
              <a:rPr lang="sv-SE" sz="1400" b="1" baseline="0">
                <a:solidFill>
                  <a:schemeClr val="tx2"/>
                </a:solidFill>
              </a:rPr>
              <a:t>bilder</a:t>
            </a:r>
            <a:r>
              <a:rPr lang="sv-SE" sz="1400" baseline="0">
                <a:solidFill>
                  <a:schemeClr val="tx2"/>
                </a:solidFill>
              </a:rPr>
              <a:t> för att lägga till en bild. Om du har en egen bild, klicka direkt på ikonen som visas i rutan här till vänster på sidan.</a:t>
            </a:r>
            <a:endParaRPr lang="sv-SE" sz="1400">
              <a:solidFill>
                <a:schemeClr val="tx2"/>
              </a:solidFill>
            </a:endParaRPr>
          </a:p>
        </p:txBody>
      </p:sp>
    </p:spTree>
    <p:extLst>
      <p:ext uri="{BB962C8B-B14F-4D97-AF65-F5344CB8AC3E}">
        <p14:creationId xmlns:p14="http://schemas.microsoft.com/office/powerpoint/2010/main" val="215258940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Titelsida - Färgrutor alt 2 Bre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8276701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3666" name="think-cell Slide" r:id="rId5" imgW="526" imgH="526" progId="TCLayout.ActiveDocument.1">
                  <p:embed/>
                </p:oleObj>
              </mc:Choice>
              <mc:Fallback>
                <p:oleObj name="think-cell Slide" r:id="rId5" imgW="526" imgH="526"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sv-SE" sz="3000" b="1" i="0" baseline="0">
              <a:latin typeface="Stockholm Type Regular" pitchFamily="50" charset="0"/>
              <a:ea typeface="+mj-ea"/>
              <a:cs typeface="+mj-cs"/>
              <a:sym typeface="Stockholm Type Regular" pitchFamily="50" charset="0"/>
            </a:endParaRPr>
          </a:p>
        </p:txBody>
      </p:sp>
      <p:sp>
        <p:nvSpPr>
          <p:cNvPr id="6" name="Platshållare för text 16"/>
          <p:cNvSpPr txBox="1">
            <a:spLocks/>
          </p:cNvSpPr>
          <p:nvPr userDrawn="1"/>
        </p:nvSpPr>
        <p:spPr>
          <a:xfrm>
            <a:off x="609600" y="457201"/>
            <a:ext cx="7344000" cy="3960813"/>
          </a:xfrm>
          <a:prstGeom prst="rect">
            <a:avLst/>
          </a:prstGeom>
          <a:solidFill>
            <a:schemeClr val="accent3"/>
          </a:solidFill>
          <a:ln>
            <a:noFill/>
          </a:ln>
        </p:spPr>
        <p:txBody>
          <a:bodyPr lIns="234000" rIns="234000"/>
          <a:lstStyle>
            <a:lvl1pPr>
              <a:buNone/>
              <a:defRPr/>
            </a:lvl1pPr>
          </a:lstStyle>
          <a:p>
            <a:pPr fontAlgn="auto">
              <a:lnSpc>
                <a:spcPts val="2000"/>
              </a:lnSpc>
              <a:spcBef>
                <a:spcPts val="0"/>
              </a:spcBef>
              <a:spcAft>
                <a:spcPts val="0"/>
              </a:spcAft>
              <a:buFont typeface="Arial" pitchFamily="34" charset="0"/>
              <a:buNone/>
              <a:defRPr/>
            </a:pPr>
            <a:r>
              <a:rPr lang="sv-SE" sz="2000">
                <a:solidFill>
                  <a:srgbClr val="000000"/>
                </a:solidFill>
                <a:latin typeface="+mn-lt"/>
                <a:ea typeface="+mn-ea"/>
                <a:cs typeface="+mn-cs"/>
              </a:rPr>
              <a:t>  </a:t>
            </a:r>
          </a:p>
        </p:txBody>
      </p:sp>
      <p:sp>
        <p:nvSpPr>
          <p:cNvPr id="2" name="Rubrik 1"/>
          <p:cNvSpPr>
            <a:spLocks noGrp="1"/>
          </p:cNvSpPr>
          <p:nvPr>
            <p:ph type="title" hasCustomPrompt="1"/>
          </p:nvPr>
        </p:nvSpPr>
        <p:spPr bwMode="white">
          <a:xfrm>
            <a:off x="911424" y="628016"/>
            <a:ext cx="6816757" cy="1144800"/>
          </a:xfrm>
        </p:spPr>
        <p:txBody>
          <a:bodyPr/>
          <a:lstStyle>
            <a:lvl1pPr>
              <a:defRPr>
                <a:solidFill>
                  <a:schemeClr val="bg1"/>
                </a:solidFill>
              </a:defRPr>
            </a:lvl1pPr>
          </a:lstStyle>
          <a:p>
            <a:r>
              <a:rPr lang="sv-SE"/>
              <a:t>Klicka här för att ändra format</a:t>
            </a:r>
          </a:p>
        </p:txBody>
      </p:sp>
      <p:sp>
        <p:nvSpPr>
          <p:cNvPr id="10" name="Platshållare för text 9"/>
          <p:cNvSpPr>
            <a:spLocks noGrp="1"/>
          </p:cNvSpPr>
          <p:nvPr>
            <p:ph type="body" sz="quarter" idx="14" hasCustomPrompt="1"/>
          </p:nvPr>
        </p:nvSpPr>
        <p:spPr bwMode="white">
          <a:xfrm>
            <a:off x="911424" y="1844675"/>
            <a:ext cx="6816757" cy="2376413"/>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8" name="Platshållare för bild 7"/>
          <p:cNvSpPr>
            <a:spLocks noGrp="1"/>
          </p:cNvSpPr>
          <p:nvPr>
            <p:ph type="pic" sz="quarter" idx="13" hasCustomPrompt="1"/>
          </p:nvPr>
        </p:nvSpPr>
        <p:spPr>
          <a:xfrm>
            <a:off x="7929600" y="4418012"/>
            <a:ext cx="3652800" cy="1980000"/>
          </a:xfrm>
          <a:solidFill>
            <a:schemeClr val="tx2"/>
          </a:solidFill>
        </p:spPr>
        <p:txBody>
          <a:bodyPr anchor="t" anchorCtr="1"/>
          <a:lstStyle>
            <a:lvl1pPr marL="0" indent="0">
              <a:buFontTx/>
              <a:buNone/>
              <a:defRPr>
                <a:solidFill>
                  <a:schemeClr val="bg1"/>
                </a:solidFill>
              </a:defRPr>
            </a:lvl1pPr>
          </a:lstStyle>
          <a:p>
            <a:r>
              <a:rPr lang="sv-SE"/>
              <a:t>Dra bilden till platshållaren eller klicka på ikonen för att lägga till den</a:t>
            </a:r>
          </a:p>
        </p:txBody>
      </p:sp>
      <p:pic>
        <p:nvPicPr>
          <p:cNvPr id="9" name="Bildobjekt 8"/>
          <p:cNvPicPr>
            <a:picLocks/>
          </p:cNvPicPr>
          <p:nvPr userDrawn="1"/>
        </p:nvPicPr>
        <p:blipFill>
          <a:blip r:embed="rId7" cstate="email">
            <a:extLst>
              <a:ext uri="{28A0092B-C50C-407E-A947-70E740481C1C}">
                <a14:useLocalDpi xmlns:a14="http://schemas.microsoft.com/office/drawing/2010/main"/>
              </a:ext>
            </a:extLst>
          </a:blip>
          <a:stretch>
            <a:fillRect/>
          </a:stretch>
        </p:blipFill>
        <p:spPr>
          <a:xfrm>
            <a:off x="10214399" y="467862"/>
            <a:ext cx="1368000" cy="468276"/>
          </a:xfrm>
          <a:prstGeom prst="rect">
            <a:avLst/>
          </a:prstGeom>
        </p:spPr>
      </p:pic>
      <p:sp>
        <p:nvSpPr>
          <p:cNvPr id="12" name="textruta 8"/>
          <p:cNvSpPr txBox="1">
            <a:spLocks noChangeArrowheads="1"/>
          </p:cNvSpPr>
          <p:nvPr userDrawn="1"/>
        </p:nvSpPr>
        <p:spPr bwMode="auto">
          <a:xfrm>
            <a:off x="605368" y="6215063"/>
            <a:ext cx="346921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defRPr/>
            </a:pPr>
            <a:r>
              <a:rPr lang="sv-SE" sz="1000" b="1" noProof="0">
                <a:solidFill>
                  <a:schemeClr val="tx1"/>
                </a:solidFill>
              </a:rPr>
              <a:t>The </a:t>
            </a:r>
            <a:r>
              <a:rPr lang="sv-SE" sz="1000" b="1" noProof="0" err="1">
                <a:solidFill>
                  <a:schemeClr val="tx1"/>
                </a:solidFill>
              </a:rPr>
              <a:t>Capital</a:t>
            </a:r>
            <a:r>
              <a:rPr lang="sv-SE" sz="1000" b="1" noProof="0">
                <a:solidFill>
                  <a:schemeClr val="tx1"/>
                </a:solidFill>
              </a:rPr>
              <a:t> </a:t>
            </a:r>
            <a:r>
              <a:rPr lang="sv-SE" sz="1000" b="1" noProof="0" err="1">
                <a:solidFill>
                  <a:schemeClr val="tx1"/>
                </a:solidFill>
              </a:rPr>
              <a:t>of</a:t>
            </a:r>
            <a:r>
              <a:rPr lang="sv-SE" sz="1000" b="1" noProof="0">
                <a:solidFill>
                  <a:schemeClr val="tx1"/>
                </a:solidFill>
              </a:rPr>
              <a:t> Scandinavia</a:t>
            </a:r>
          </a:p>
        </p:txBody>
      </p:sp>
      <p:sp>
        <p:nvSpPr>
          <p:cNvPr id="13" name="textruta 12"/>
          <p:cNvSpPr txBox="1"/>
          <p:nvPr userDrawn="1"/>
        </p:nvSpPr>
        <p:spPr>
          <a:xfrm>
            <a:off x="12288688" y="4483354"/>
            <a:ext cx="1584176" cy="2031325"/>
          </a:xfrm>
          <a:prstGeom prst="rect">
            <a:avLst/>
          </a:prstGeom>
          <a:noFill/>
        </p:spPr>
        <p:txBody>
          <a:bodyPr wrap="square" rtlCol="0">
            <a:spAutoFit/>
          </a:bodyPr>
          <a:lstStyle/>
          <a:p>
            <a:r>
              <a:rPr lang="sv-SE" sz="1400">
                <a:solidFill>
                  <a:schemeClr val="tx2"/>
                </a:solidFill>
              </a:rPr>
              <a:t>Klicka på </a:t>
            </a:r>
            <a:r>
              <a:rPr lang="sv-SE" sz="1400" b="1">
                <a:solidFill>
                  <a:schemeClr val="tx2"/>
                </a:solidFill>
              </a:rPr>
              <a:t>STHLM</a:t>
            </a:r>
            <a:r>
              <a:rPr lang="sv-SE" sz="1400" baseline="0">
                <a:solidFill>
                  <a:schemeClr val="tx2"/>
                </a:solidFill>
              </a:rPr>
              <a:t> </a:t>
            </a:r>
            <a:r>
              <a:rPr lang="sv-SE" sz="1400" b="1" baseline="0">
                <a:solidFill>
                  <a:schemeClr val="tx2"/>
                </a:solidFill>
              </a:rPr>
              <a:t>bilder</a:t>
            </a:r>
            <a:r>
              <a:rPr lang="sv-SE" sz="1400" baseline="0">
                <a:solidFill>
                  <a:schemeClr val="tx2"/>
                </a:solidFill>
              </a:rPr>
              <a:t> för att lägga till en bild. Om du har en egen bild, klicka direkt på ikonen som visas i rutan här till vänster på sidan.</a:t>
            </a:r>
            <a:endParaRPr lang="sv-SE" sz="1400">
              <a:solidFill>
                <a:schemeClr val="tx2"/>
              </a:solidFill>
            </a:endParaRPr>
          </a:p>
        </p:txBody>
      </p:sp>
    </p:spTree>
    <p:extLst>
      <p:ext uri="{BB962C8B-B14F-4D97-AF65-F5344CB8AC3E}">
        <p14:creationId xmlns:p14="http://schemas.microsoft.com/office/powerpoint/2010/main" val="31376746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Titelsida - Färgrutor alt 3 Bre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18915548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4690" name="think-cell Slide" r:id="rId5" imgW="526" imgH="526" progId="TCLayout.ActiveDocument.1">
                  <p:embed/>
                </p:oleObj>
              </mc:Choice>
              <mc:Fallback>
                <p:oleObj name="think-cell Slide" r:id="rId5" imgW="526" imgH="526"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sv-SE" sz="3000" b="1" i="0" baseline="0">
              <a:latin typeface="Stockholm Type Regular" pitchFamily="50" charset="0"/>
              <a:ea typeface="+mj-ea"/>
              <a:cs typeface="+mj-cs"/>
              <a:sym typeface="Stockholm Type Regular" pitchFamily="50" charset="0"/>
            </a:endParaRPr>
          </a:p>
        </p:txBody>
      </p:sp>
      <p:sp>
        <p:nvSpPr>
          <p:cNvPr id="6" name="Platshållare för text 16"/>
          <p:cNvSpPr txBox="1">
            <a:spLocks/>
          </p:cNvSpPr>
          <p:nvPr userDrawn="1"/>
        </p:nvSpPr>
        <p:spPr>
          <a:xfrm>
            <a:off x="609600" y="457201"/>
            <a:ext cx="7344000" cy="3960813"/>
          </a:xfrm>
          <a:prstGeom prst="rect">
            <a:avLst/>
          </a:prstGeom>
          <a:solidFill>
            <a:schemeClr val="accent1"/>
          </a:solidFill>
          <a:ln>
            <a:noFill/>
          </a:ln>
        </p:spPr>
        <p:txBody>
          <a:bodyPr lIns="234000" rIns="234000"/>
          <a:lstStyle>
            <a:lvl1pPr>
              <a:buNone/>
              <a:defRPr/>
            </a:lvl1pPr>
          </a:lstStyle>
          <a:p>
            <a:pPr fontAlgn="auto">
              <a:lnSpc>
                <a:spcPts val="2000"/>
              </a:lnSpc>
              <a:spcBef>
                <a:spcPts val="0"/>
              </a:spcBef>
              <a:spcAft>
                <a:spcPts val="0"/>
              </a:spcAft>
              <a:buFont typeface="Arial" pitchFamily="34" charset="0"/>
              <a:buNone/>
              <a:defRPr/>
            </a:pPr>
            <a:r>
              <a:rPr lang="sv-SE" sz="2000">
                <a:solidFill>
                  <a:srgbClr val="000000"/>
                </a:solidFill>
                <a:latin typeface="+mn-lt"/>
                <a:ea typeface="+mn-ea"/>
                <a:cs typeface="+mn-cs"/>
              </a:rPr>
              <a:t>  </a:t>
            </a:r>
          </a:p>
        </p:txBody>
      </p:sp>
      <p:sp>
        <p:nvSpPr>
          <p:cNvPr id="2" name="Rubrik 1"/>
          <p:cNvSpPr>
            <a:spLocks noGrp="1"/>
          </p:cNvSpPr>
          <p:nvPr>
            <p:ph type="title" hasCustomPrompt="1"/>
          </p:nvPr>
        </p:nvSpPr>
        <p:spPr bwMode="white">
          <a:xfrm>
            <a:off x="911424" y="628016"/>
            <a:ext cx="6816757" cy="1144800"/>
          </a:xfrm>
        </p:spPr>
        <p:txBody>
          <a:bodyPr/>
          <a:lstStyle>
            <a:lvl1pPr>
              <a:defRPr>
                <a:solidFill>
                  <a:schemeClr val="bg1"/>
                </a:solidFill>
              </a:defRPr>
            </a:lvl1pPr>
          </a:lstStyle>
          <a:p>
            <a:r>
              <a:rPr lang="sv-SE"/>
              <a:t>Klicka här för att ändra format</a:t>
            </a:r>
          </a:p>
        </p:txBody>
      </p:sp>
      <p:sp>
        <p:nvSpPr>
          <p:cNvPr id="10" name="Platshållare för text 9"/>
          <p:cNvSpPr>
            <a:spLocks noGrp="1"/>
          </p:cNvSpPr>
          <p:nvPr>
            <p:ph type="body" sz="quarter" idx="14" hasCustomPrompt="1"/>
          </p:nvPr>
        </p:nvSpPr>
        <p:spPr bwMode="white">
          <a:xfrm>
            <a:off x="911424" y="1844675"/>
            <a:ext cx="6816757" cy="2376413"/>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8" name="Platshållare för bild 7"/>
          <p:cNvSpPr>
            <a:spLocks noGrp="1"/>
          </p:cNvSpPr>
          <p:nvPr>
            <p:ph type="pic" sz="quarter" idx="13" hasCustomPrompt="1"/>
          </p:nvPr>
        </p:nvSpPr>
        <p:spPr>
          <a:xfrm>
            <a:off x="7929600" y="4418012"/>
            <a:ext cx="3652800" cy="1980000"/>
          </a:xfrm>
          <a:solidFill>
            <a:schemeClr val="accent5"/>
          </a:solidFill>
        </p:spPr>
        <p:txBody>
          <a:bodyPr anchor="t" anchorCtr="1"/>
          <a:lstStyle>
            <a:lvl1pPr marL="0" indent="0">
              <a:buFontTx/>
              <a:buNone/>
              <a:defRPr>
                <a:solidFill>
                  <a:schemeClr val="bg1"/>
                </a:solidFill>
              </a:defRPr>
            </a:lvl1pPr>
          </a:lstStyle>
          <a:p>
            <a:r>
              <a:rPr lang="sv-SE"/>
              <a:t>Dra bilden till platshållaren eller klicka på ikonen för att lägga till den</a:t>
            </a:r>
          </a:p>
        </p:txBody>
      </p:sp>
      <p:pic>
        <p:nvPicPr>
          <p:cNvPr id="9" name="Bildobjekt 8"/>
          <p:cNvPicPr>
            <a:picLocks/>
          </p:cNvPicPr>
          <p:nvPr userDrawn="1"/>
        </p:nvPicPr>
        <p:blipFill>
          <a:blip r:embed="rId7" cstate="email">
            <a:extLst>
              <a:ext uri="{28A0092B-C50C-407E-A947-70E740481C1C}">
                <a14:useLocalDpi xmlns:a14="http://schemas.microsoft.com/office/drawing/2010/main"/>
              </a:ext>
            </a:extLst>
          </a:blip>
          <a:stretch>
            <a:fillRect/>
          </a:stretch>
        </p:blipFill>
        <p:spPr>
          <a:xfrm>
            <a:off x="10214399" y="467862"/>
            <a:ext cx="1368000" cy="468276"/>
          </a:xfrm>
          <a:prstGeom prst="rect">
            <a:avLst/>
          </a:prstGeom>
        </p:spPr>
      </p:pic>
      <p:sp>
        <p:nvSpPr>
          <p:cNvPr id="12" name="textruta 8"/>
          <p:cNvSpPr txBox="1">
            <a:spLocks noChangeArrowheads="1"/>
          </p:cNvSpPr>
          <p:nvPr userDrawn="1"/>
        </p:nvSpPr>
        <p:spPr bwMode="auto">
          <a:xfrm>
            <a:off x="605368" y="6215063"/>
            <a:ext cx="346921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defRPr/>
            </a:pPr>
            <a:r>
              <a:rPr lang="sv-SE" sz="1000" b="1" noProof="0">
                <a:solidFill>
                  <a:schemeClr val="tx1"/>
                </a:solidFill>
              </a:rPr>
              <a:t>The </a:t>
            </a:r>
            <a:r>
              <a:rPr lang="sv-SE" sz="1000" b="1" noProof="0" err="1">
                <a:solidFill>
                  <a:schemeClr val="tx1"/>
                </a:solidFill>
              </a:rPr>
              <a:t>Capital</a:t>
            </a:r>
            <a:r>
              <a:rPr lang="sv-SE" sz="1000" b="1" noProof="0">
                <a:solidFill>
                  <a:schemeClr val="tx1"/>
                </a:solidFill>
              </a:rPr>
              <a:t> </a:t>
            </a:r>
            <a:r>
              <a:rPr lang="sv-SE" sz="1000" b="1" noProof="0" err="1">
                <a:solidFill>
                  <a:schemeClr val="tx1"/>
                </a:solidFill>
              </a:rPr>
              <a:t>of</a:t>
            </a:r>
            <a:r>
              <a:rPr lang="sv-SE" sz="1000" b="1" noProof="0">
                <a:solidFill>
                  <a:schemeClr val="tx1"/>
                </a:solidFill>
              </a:rPr>
              <a:t> Scandinavia</a:t>
            </a:r>
          </a:p>
        </p:txBody>
      </p:sp>
      <p:sp>
        <p:nvSpPr>
          <p:cNvPr id="13" name="textruta 12"/>
          <p:cNvSpPr txBox="1"/>
          <p:nvPr userDrawn="1"/>
        </p:nvSpPr>
        <p:spPr>
          <a:xfrm>
            <a:off x="12288688" y="4483354"/>
            <a:ext cx="1584176" cy="2031325"/>
          </a:xfrm>
          <a:prstGeom prst="rect">
            <a:avLst/>
          </a:prstGeom>
          <a:noFill/>
        </p:spPr>
        <p:txBody>
          <a:bodyPr wrap="square" rtlCol="0">
            <a:spAutoFit/>
          </a:bodyPr>
          <a:lstStyle/>
          <a:p>
            <a:r>
              <a:rPr lang="sv-SE" sz="1400">
                <a:solidFill>
                  <a:schemeClr val="tx2"/>
                </a:solidFill>
              </a:rPr>
              <a:t>Klicka på </a:t>
            </a:r>
            <a:r>
              <a:rPr lang="sv-SE" sz="1400" b="1">
                <a:solidFill>
                  <a:schemeClr val="tx2"/>
                </a:solidFill>
              </a:rPr>
              <a:t>STHLM</a:t>
            </a:r>
            <a:r>
              <a:rPr lang="sv-SE" sz="1400" baseline="0">
                <a:solidFill>
                  <a:schemeClr val="tx2"/>
                </a:solidFill>
              </a:rPr>
              <a:t> </a:t>
            </a:r>
            <a:r>
              <a:rPr lang="sv-SE" sz="1400" b="1" baseline="0">
                <a:solidFill>
                  <a:schemeClr val="tx2"/>
                </a:solidFill>
              </a:rPr>
              <a:t>bilder</a:t>
            </a:r>
            <a:r>
              <a:rPr lang="sv-SE" sz="1400" baseline="0">
                <a:solidFill>
                  <a:schemeClr val="tx2"/>
                </a:solidFill>
              </a:rPr>
              <a:t> för att lägga till en bild. Om du har en egen bild, klicka direkt på ikonen som visas i rutan här till vänster på sidan.</a:t>
            </a:r>
            <a:endParaRPr lang="sv-SE" sz="1400">
              <a:solidFill>
                <a:schemeClr val="tx2"/>
              </a:solidFill>
            </a:endParaRPr>
          </a:p>
        </p:txBody>
      </p:sp>
    </p:spTree>
    <p:extLst>
      <p:ext uri="{BB962C8B-B14F-4D97-AF65-F5344CB8AC3E}">
        <p14:creationId xmlns:p14="http://schemas.microsoft.com/office/powerpoint/2010/main" val="346210350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Titelsida - Färgrutor alt 4 Bre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444694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5714" name="think-cell Slide" r:id="rId5" imgW="526" imgH="526" progId="TCLayout.ActiveDocument.1">
                  <p:embed/>
                </p:oleObj>
              </mc:Choice>
              <mc:Fallback>
                <p:oleObj name="think-cell Slide" r:id="rId5" imgW="526" imgH="526"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sv-SE" sz="3000" b="1" i="0" baseline="0">
              <a:latin typeface="Stockholm Type Regular" pitchFamily="50" charset="0"/>
              <a:ea typeface="+mj-ea"/>
              <a:cs typeface="+mj-cs"/>
              <a:sym typeface="Stockholm Type Regular" pitchFamily="50" charset="0"/>
            </a:endParaRPr>
          </a:p>
        </p:txBody>
      </p:sp>
      <p:sp>
        <p:nvSpPr>
          <p:cNvPr id="6" name="Platshållare för text 16"/>
          <p:cNvSpPr txBox="1">
            <a:spLocks/>
          </p:cNvSpPr>
          <p:nvPr userDrawn="1"/>
        </p:nvSpPr>
        <p:spPr>
          <a:xfrm>
            <a:off x="609600" y="457201"/>
            <a:ext cx="7344000" cy="3960813"/>
          </a:xfrm>
          <a:prstGeom prst="rect">
            <a:avLst/>
          </a:prstGeom>
          <a:solidFill>
            <a:schemeClr val="tx2"/>
          </a:solidFill>
          <a:ln>
            <a:noFill/>
          </a:ln>
        </p:spPr>
        <p:txBody>
          <a:bodyPr lIns="234000" rIns="234000"/>
          <a:lstStyle>
            <a:lvl1pPr>
              <a:buNone/>
              <a:defRPr/>
            </a:lvl1pPr>
          </a:lstStyle>
          <a:p>
            <a:pPr fontAlgn="auto">
              <a:lnSpc>
                <a:spcPts val="2000"/>
              </a:lnSpc>
              <a:spcBef>
                <a:spcPts val="0"/>
              </a:spcBef>
              <a:spcAft>
                <a:spcPts val="0"/>
              </a:spcAft>
              <a:buFont typeface="Arial" pitchFamily="34" charset="0"/>
              <a:buNone/>
              <a:defRPr/>
            </a:pPr>
            <a:r>
              <a:rPr lang="sv-SE" sz="2000">
                <a:solidFill>
                  <a:srgbClr val="000000"/>
                </a:solidFill>
                <a:latin typeface="+mn-lt"/>
                <a:ea typeface="+mn-ea"/>
                <a:cs typeface="+mn-cs"/>
              </a:rPr>
              <a:t>  </a:t>
            </a:r>
          </a:p>
        </p:txBody>
      </p:sp>
      <p:sp>
        <p:nvSpPr>
          <p:cNvPr id="2" name="Rubrik 1"/>
          <p:cNvSpPr>
            <a:spLocks noGrp="1"/>
          </p:cNvSpPr>
          <p:nvPr>
            <p:ph type="title" hasCustomPrompt="1"/>
          </p:nvPr>
        </p:nvSpPr>
        <p:spPr bwMode="white">
          <a:xfrm>
            <a:off x="911424" y="628016"/>
            <a:ext cx="6816757" cy="1144800"/>
          </a:xfrm>
        </p:spPr>
        <p:txBody>
          <a:bodyPr/>
          <a:lstStyle>
            <a:lvl1pPr>
              <a:defRPr>
                <a:solidFill>
                  <a:schemeClr val="bg1"/>
                </a:solidFill>
              </a:defRPr>
            </a:lvl1pPr>
          </a:lstStyle>
          <a:p>
            <a:r>
              <a:rPr lang="sv-SE"/>
              <a:t>Klicka här för att ändra format</a:t>
            </a:r>
          </a:p>
        </p:txBody>
      </p:sp>
      <p:sp>
        <p:nvSpPr>
          <p:cNvPr id="10" name="Platshållare för text 9"/>
          <p:cNvSpPr>
            <a:spLocks noGrp="1"/>
          </p:cNvSpPr>
          <p:nvPr>
            <p:ph type="body" sz="quarter" idx="14" hasCustomPrompt="1"/>
          </p:nvPr>
        </p:nvSpPr>
        <p:spPr bwMode="white">
          <a:xfrm>
            <a:off x="911424" y="1844675"/>
            <a:ext cx="6816757" cy="2376413"/>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8" name="Platshållare för bild 7"/>
          <p:cNvSpPr>
            <a:spLocks noGrp="1"/>
          </p:cNvSpPr>
          <p:nvPr>
            <p:ph type="pic" sz="quarter" idx="13" hasCustomPrompt="1"/>
          </p:nvPr>
        </p:nvSpPr>
        <p:spPr>
          <a:xfrm>
            <a:off x="7929600" y="4418012"/>
            <a:ext cx="3652800" cy="1980000"/>
          </a:xfrm>
          <a:solidFill>
            <a:schemeClr val="accent3"/>
          </a:solidFill>
        </p:spPr>
        <p:txBody>
          <a:bodyPr anchor="t" anchorCtr="1"/>
          <a:lstStyle>
            <a:lvl1pPr marL="0" indent="0">
              <a:buFontTx/>
              <a:buNone/>
              <a:defRPr>
                <a:solidFill>
                  <a:schemeClr val="bg1"/>
                </a:solidFill>
              </a:defRPr>
            </a:lvl1pPr>
          </a:lstStyle>
          <a:p>
            <a:r>
              <a:rPr lang="sv-SE"/>
              <a:t>Dra bilden till platshållaren eller klicka på ikonen för att lägga till den</a:t>
            </a:r>
          </a:p>
        </p:txBody>
      </p:sp>
      <p:pic>
        <p:nvPicPr>
          <p:cNvPr id="9" name="Bildobjekt 8"/>
          <p:cNvPicPr>
            <a:picLocks/>
          </p:cNvPicPr>
          <p:nvPr userDrawn="1"/>
        </p:nvPicPr>
        <p:blipFill>
          <a:blip r:embed="rId7" cstate="email">
            <a:extLst>
              <a:ext uri="{28A0092B-C50C-407E-A947-70E740481C1C}">
                <a14:useLocalDpi xmlns:a14="http://schemas.microsoft.com/office/drawing/2010/main"/>
              </a:ext>
            </a:extLst>
          </a:blip>
          <a:stretch>
            <a:fillRect/>
          </a:stretch>
        </p:blipFill>
        <p:spPr>
          <a:xfrm>
            <a:off x="10214399" y="467862"/>
            <a:ext cx="1368000" cy="468276"/>
          </a:xfrm>
          <a:prstGeom prst="rect">
            <a:avLst/>
          </a:prstGeom>
        </p:spPr>
      </p:pic>
      <p:sp>
        <p:nvSpPr>
          <p:cNvPr id="12" name="textruta 8"/>
          <p:cNvSpPr txBox="1">
            <a:spLocks noChangeArrowheads="1"/>
          </p:cNvSpPr>
          <p:nvPr userDrawn="1"/>
        </p:nvSpPr>
        <p:spPr bwMode="auto">
          <a:xfrm>
            <a:off x="605368" y="6215063"/>
            <a:ext cx="346921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defRPr/>
            </a:pPr>
            <a:r>
              <a:rPr lang="sv-SE" sz="1000" b="1" noProof="0">
                <a:solidFill>
                  <a:schemeClr val="tx1"/>
                </a:solidFill>
              </a:rPr>
              <a:t>The </a:t>
            </a:r>
            <a:r>
              <a:rPr lang="sv-SE" sz="1000" b="1" noProof="0" err="1">
                <a:solidFill>
                  <a:schemeClr val="tx1"/>
                </a:solidFill>
              </a:rPr>
              <a:t>Capital</a:t>
            </a:r>
            <a:r>
              <a:rPr lang="sv-SE" sz="1000" b="1" noProof="0">
                <a:solidFill>
                  <a:schemeClr val="tx1"/>
                </a:solidFill>
              </a:rPr>
              <a:t> </a:t>
            </a:r>
            <a:r>
              <a:rPr lang="sv-SE" sz="1000" b="1" noProof="0" err="1">
                <a:solidFill>
                  <a:schemeClr val="tx1"/>
                </a:solidFill>
              </a:rPr>
              <a:t>of</a:t>
            </a:r>
            <a:r>
              <a:rPr lang="sv-SE" sz="1000" b="1" noProof="0">
                <a:solidFill>
                  <a:schemeClr val="tx1"/>
                </a:solidFill>
              </a:rPr>
              <a:t> Scandinavia</a:t>
            </a:r>
          </a:p>
        </p:txBody>
      </p:sp>
      <p:sp>
        <p:nvSpPr>
          <p:cNvPr id="13" name="textruta 12"/>
          <p:cNvSpPr txBox="1"/>
          <p:nvPr userDrawn="1"/>
        </p:nvSpPr>
        <p:spPr>
          <a:xfrm>
            <a:off x="12288688" y="4483354"/>
            <a:ext cx="1584176" cy="2031325"/>
          </a:xfrm>
          <a:prstGeom prst="rect">
            <a:avLst/>
          </a:prstGeom>
          <a:noFill/>
        </p:spPr>
        <p:txBody>
          <a:bodyPr wrap="square" rtlCol="0">
            <a:spAutoFit/>
          </a:bodyPr>
          <a:lstStyle/>
          <a:p>
            <a:r>
              <a:rPr lang="sv-SE" sz="1400">
                <a:solidFill>
                  <a:schemeClr val="tx2"/>
                </a:solidFill>
              </a:rPr>
              <a:t>Klicka på </a:t>
            </a:r>
            <a:r>
              <a:rPr lang="sv-SE" sz="1400" b="1">
                <a:solidFill>
                  <a:schemeClr val="tx2"/>
                </a:solidFill>
              </a:rPr>
              <a:t>STHLM</a:t>
            </a:r>
            <a:r>
              <a:rPr lang="sv-SE" sz="1400" baseline="0">
                <a:solidFill>
                  <a:schemeClr val="tx2"/>
                </a:solidFill>
              </a:rPr>
              <a:t> </a:t>
            </a:r>
            <a:r>
              <a:rPr lang="sv-SE" sz="1400" b="1" baseline="0">
                <a:solidFill>
                  <a:schemeClr val="tx2"/>
                </a:solidFill>
              </a:rPr>
              <a:t>bilder</a:t>
            </a:r>
            <a:r>
              <a:rPr lang="sv-SE" sz="1400" baseline="0">
                <a:solidFill>
                  <a:schemeClr val="tx2"/>
                </a:solidFill>
              </a:rPr>
              <a:t> för att lägga till en bild. Om du har en egen bild, klicka direkt på ikonen som visas i rutan här till vänster på sidan.</a:t>
            </a:r>
            <a:endParaRPr lang="sv-SE" sz="1400">
              <a:solidFill>
                <a:schemeClr val="tx2"/>
              </a:solidFill>
            </a:endParaRPr>
          </a:p>
        </p:txBody>
      </p:sp>
    </p:spTree>
    <p:extLst>
      <p:ext uri="{BB962C8B-B14F-4D97-AF65-F5344CB8AC3E}">
        <p14:creationId xmlns:p14="http://schemas.microsoft.com/office/powerpoint/2010/main" val="49276549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Bild vänster bred och text höger Bre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15377759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6738" name="think-cell Slide" r:id="rId5" imgW="526" imgH="526" progId="TCLayout.ActiveDocument.1">
                  <p:embed/>
                </p:oleObj>
              </mc:Choice>
              <mc:Fallback>
                <p:oleObj name="think-cell Slide" r:id="rId5" imgW="526" imgH="526"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sv-SE" sz="3000" b="1" i="0" baseline="0">
              <a:latin typeface="Stockholm Type Regular" pitchFamily="50" charset="0"/>
              <a:ea typeface="+mj-ea"/>
              <a:cs typeface="+mj-cs"/>
              <a:sym typeface="Stockholm Type Regular" pitchFamily="50" charset="0"/>
            </a:endParaRPr>
          </a:p>
        </p:txBody>
      </p:sp>
      <p:sp>
        <p:nvSpPr>
          <p:cNvPr id="2" name="Rubrik 1"/>
          <p:cNvSpPr>
            <a:spLocks noGrp="1"/>
          </p:cNvSpPr>
          <p:nvPr>
            <p:ph type="title" hasCustomPrompt="1"/>
          </p:nvPr>
        </p:nvSpPr>
        <p:spPr>
          <a:xfrm>
            <a:off x="609600" y="457200"/>
            <a:ext cx="10972800" cy="831600"/>
          </a:xfrm>
        </p:spPr>
        <p:txBody>
          <a:bodyPr/>
          <a:lstStyle/>
          <a:p>
            <a:r>
              <a:rPr lang="sv-SE"/>
              <a:t>Klicka här för att ändra format</a:t>
            </a:r>
          </a:p>
        </p:txBody>
      </p:sp>
      <p:sp>
        <p:nvSpPr>
          <p:cNvPr id="9" name="Platshållare för bild 8"/>
          <p:cNvSpPr>
            <a:spLocks noGrp="1"/>
          </p:cNvSpPr>
          <p:nvPr>
            <p:ph type="pic" sz="quarter" idx="13" hasCustomPrompt="1"/>
          </p:nvPr>
        </p:nvSpPr>
        <p:spPr>
          <a:xfrm>
            <a:off x="609600" y="1439999"/>
            <a:ext cx="7680000" cy="4294051"/>
          </a:xfrm>
        </p:spPr>
        <p:txBody>
          <a:bodyPr/>
          <a:lstStyle>
            <a:lvl1pPr marL="0" indent="0">
              <a:buFontTx/>
              <a:buNone/>
              <a:defRPr/>
            </a:lvl1pPr>
          </a:lstStyle>
          <a:p>
            <a:r>
              <a:rPr lang="sv-SE"/>
              <a:t>Dra bilden till platshållaren eller klicka på ikonen för att lägga till den</a:t>
            </a:r>
          </a:p>
        </p:txBody>
      </p:sp>
      <p:sp>
        <p:nvSpPr>
          <p:cNvPr id="5" name="Platshållare för text 4"/>
          <p:cNvSpPr>
            <a:spLocks noGrp="1"/>
          </p:cNvSpPr>
          <p:nvPr>
            <p:ph type="body" sz="quarter" idx="18" hasCustomPrompt="1"/>
          </p:nvPr>
        </p:nvSpPr>
        <p:spPr>
          <a:xfrm>
            <a:off x="8496000" y="1440000"/>
            <a:ext cx="3086400" cy="4294800"/>
          </a:xfrm>
        </p:spPr>
        <p:txBody>
          <a:bodyPr/>
          <a:lstStyle>
            <a:lvl1pPr>
              <a:defRPr sz="1800"/>
            </a:lvl1pPr>
            <a:lvl2pPr>
              <a:defRPr sz="1800"/>
            </a:lvl2pPr>
            <a:lvl3pPr>
              <a:defRPr sz="1800"/>
            </a:lvl3pPr>
            <a:lvl4pPr>
              <a:defRPr sz="1800"/>
            </a:lvl4pPr>
            <a:lvl5pPr>
              <a:defRPr sz="18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Platshållare för text 4"/>
          <p:cNvSpPr>
            <a:spLocks noGrp="1"/>
          </p:cNvSpPr>
          <p:nvPr>
            <p:ph type="body" sz="quarter" idx="17" hasCustomPrompt="1"/>
          </p:nvPr>
        </p:nvSpPr>
        <p:spPr>
          <a:xfrm>
            <a:off x="609600" y="5733256"/>
            <a:ext cx="7680000" cy="180000"/>
          </a:xfrm>
        </p:spPr>
        <p:txBody>
          <a:bodyPr/>
          <a:lstStyle>
            <a:lvl1pPr marL="0" indent="0">
              <a:buNone/>
              <a:defRPr sz="1000" baseline="0"/>
            </a:lvl1pPr>
          </a:lstStyle>
          <a:p>
            <a:pPr lvl="0"/>
            <a:r>
              <a:rPr lang="sv-SE"/>
              <a:t>Skriv </a:t>
            </a:r>
            <a:r>
              <a:rPr lang="sv-SE" err="1"/>
              <a:t>ev</a:t>
            </a:r>
            <a:r>
              <a:rPr lang="sv-SE"/>
              <a:t> källa</a:t>
            </a:r>
          </a:p>
        </p:txBody>
      </p:sp>
      <p:sp>
        <p:nvSpPr>
          <p:cNvPr id="11" name="Platshållare för datum 10"/>
          <p:cNvSpPr>
            <a:spLocks noGrp="1"/>
          </p:cNvSpPr>
          <p:nvPr>
            <p:ph type="dt" sz="half" idx="14"/>
          </p:nvPr>
        </p:nvSpPr>
        <p:spPr/>
        <p:txBody>
          <a:bodyPr/>
          <a:lstStyle/>
          <a:p>
            <a:r>
              <a:rPr lang="sv-SE"/>
              <a:t>20XX-XX-XX</a:t>
            </a:r>
          </a:p>
        </p:txBody>
      </p:sp>
      <p:sp>
        <p:nvSpPr>
          <p:cNvPr id="12" name="Platshållare för sidfot 11"/>
          <p:cNvSpPr>
            <a:spLocks noGrp="1"/>
          </p:cNvSpPr>
          <p:nvPr>
            <p:ph type="ftr" sz="quarter" idx="15"/>
          </p:nvPr>
        </p:nvSpPr>
        <p:spPr/>
        <p:txBody>
          <a:bodyPr/>
          <a:lstStyle/>
          <a:p>
            <a:r>
              <a:rPr lang="sv-SE"/>
              <a:t>Skriv eventuell sidfot här</a:t>
            </a:r>
          </a:p>
        </p:txBody>
      </p:sp>
      <p:sp>
        <p:nvSpPr>
          <p:cNvPr id="13" name="Platshållare för bildnummer 12"/>
          <p:cNvSpPr>
            <a:spLocks noGrp="1"/>
          </p:cNvSpPr>
          <p:nvPr>
            <p:ph type="sldNum" sz="quarter" idx="16"/>
          </p:nvPr>
        </p:nvSpPr>
        <p:spPr/>
        <p:txBody>
          <a:bodyPr/>
          <a:lstStyle/>
          <a:p>
            <a:fld id="{A1FA3D87-4B78-4D5D-8368-DA3305501A4C}" type="slidenum">
              <a:rPr lang="sv-SE" smtClean="0"/>
              <a:pPr/>
              <a:t>‹#›</a:t>
            </a:fld>
            <a:endParaRPr lang="sv-SE"/>
          </a:p>
        </p:txBody>
      </p:sp>
      <p:sp>
        <p:nvSpPr>
          <p:cNvPr id="15" name="textruta 14"/>
          <p:cNvSpPr txBox="1"/>
          <p:nvPr userDrawn="1"/>
        </p:nvSpPr>
        <p:spPr>
          <a:xfrm>
            <a:off x="12288688" y="2348880"/>
            <a:ext cx="1584176" cy="2031325"/>
          </a:xfrm>
          <a:prstGeom prst="rect">
            <a:avLst/>
          </a:prstGeom>
          <a:noFill/>
        </p:spPr>
        <p:txBody>
          <a:bodyPr wrap="square" rtlCol="0">
            <a:spAutoFit/>
          </a:bodyPr>
          <a:lstStyle/>
          <a:p>
            <a:r>
              <a:rPr lang="sv-SE" sz="1400">
                <a:solidFill>
                  <a:schemeClr val="tx2"/>
                </a:solidFill>
              </a:rPr>
              <a:t>Klicka på </a:t>
            </a:r>
            <a:r>
              <a:rPr lang="sv-SE" sz="1400" b="1">
                <a:solidFill>
                  <a:schemeClr val="tx2"/>
                </a:solidFill>
              </a:rPr>
              <a:t>STHLM</a:t>
            </a:r>
            <a:r>
              <a:rPr lang="sv-SE" sz="1400" baseline="0">
                <a:solidFill>
                  <a:schemeClr val="tx2"/>
                </a:solidFill>
              </a:rPr>
              <a:t> </a:t>
            </a:r>
            <a:r>
              <a:rPr lang="sv-SE" sz="1400" b="1" baseline="0">
                <a:solidFill>
                  <a:schemeClr val="tx2"/>
                </a:solidFill>
              </a:rPr>
              <a:t>bilder</a:t>
            </a:r>
            <a:r>
              <a:rPr lang="sv-SE" sz="1400" baseline="0">
                <a:solidFill>
                  <a:schemeClr val="tx2"/>
                </a:solidFill>
              </a:rPr>
              <a:t> för att lägga till en bild. Om du har en egen bild, klicka direkt på ikonen som visas i rutan här till vänster på sidan.</a:t>
            </a:r>
            <a:endParaRPr lang="sv-SE" sz="1400">
              <a:solidFill>
                <a:schemeClr val="tx2"/>
              </a:solidFill>
            </a:endParaRPr>
          </a:p>
        </p:txBody>
      </p:sp>
    </p:spTree>
    <p:extLst>
      <p:ext uri="{BB962C8B-B14F-4D97-AF65-F5344CB8AC3E}">
        <p14:creationId xmlns:p14="http://schemas.microsoft.com/office/powerpoint/2010/main" val="31636886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Kapitelsida - Lila">
    <p:bg>
      <p:bgPr>
        <a:solidFill>
          <a:schemeClr val="accent5"/>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6134575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66" name="think-cell Slide" r:id="rId5" imgW="526" imgH="526" progId="TCLayout.ActiveDocument.1">
                  <p:embed/>
                </p:oleObj>
              </mc:Choice>
              <mc:Fallback>
                <p:oleObj name="think-cell Slide" r:id="rId5" imgW="526" imgH="526"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sv-SE" sz="2800" b="1" i="0" baseline="0">
              <a:latin typeface="Stockholm Type Regular" pitchFamily="50" charset="0"/>
              <a:ea typeface="+mj-ea"/>
              <a:cs typeface="+mj-cs"/>
              <a:sym typeface="Stockholm Type Regular" pitchFamily="50" charset="0"/>
            </a:endParaRPr>
          </a:p>
        </p:txBody>
      </p:sp>
      <p:sp>
        <p:nvSpPr>
          <p:cNvPr id="2" name="Rubrik 1"/>
          <p:cNvSpPr>
            <a:spLocks noGrp="1"/>
          </p:cNvSpPr>
          <p:nvPr>
            <p:ph type="title" hasCustomPrompt="1"/>
          </p:nvPr>
        </p:nvSpPr>
        <p:spPr>
          <a:xfrm>
            <a:off x="609600" y="457200"/>
            <a:ext cx="7310400" cy="936000"/>
          </a:xfrm>
        </p:spPr>
        <p:txBody>
          <a:bodyPr anchor="t"/>
          <a:lstStyle>
            <a:lvl1pPr algn="l">
              <a:defRPr sz="2800" b="1" cap="none" baseline="0">
                <a:solidFill>
                  <a:schemeClr val="bg1"/>
                </a:solidFill>
              </a:defRPr>
            </a:lvl1pPr>
          </a:lstStyle>
          <a:p>
            <a:r>
              <a:rPr lang="sv-SE"/>
              <a:t>Klicka här för att ändra format</a:t>
            </a:r>
          </a:p>
        </p:txBody>
      </p:sp>
      <p:sp>
        <p:nvSpPr>
          <p:cNvPr id="5" name="Platshållare för text 4"/>
          <p:cNvSpPr>
            <a:spLocks noGrp="1"/>
          </p:cNvSpPr>
          <p:nvPr>
            <p:ph type="body" sz="quarter" idx="10" hasCustomPrompt="1"/>
          </p:nvPr>
        </p:nvSpPr>
        <p:spPr>
          <a:xfrm>
            <a:off x="624417" y="1439864"/>
            <a:ext cx="7310400" cy="1197049"/>
          </a:xfrm>
        </p:spPr>
        <p:txBody>
          <a:bodyPr/>
          <a:lstStyle>
            <a:lvl1pPr marL="0" indent="0">
              <a:buFontTx/>
              <a:buNone/>
              <a:defRPr>
                <a:solidFill>
                  <a:schemeClr val="bg1"/>
                </a:solidFill>
              </a:defRPr>
            </a:lvl1pPr>
          </a:lstStyle>
          <a:p>
            <a:pPr lvl="0"/>
            <a:r>
              <a:rPr lang="sv-SE"/>
              <a:t>Klicka här för att ändra format på bakgrundstexten</a:t>
            </a:r>
          </a:p>
        </p:txBody>
      </p:sp>
      <p:pic>
        <p:nvPicPr>
          <p:cNvPr id="7" name="Bildobjekt 6"/>
          <p:cNvPicPr>
            <a:picLocks/>
          </p:cNvPicPr>
          <p:nvPr userDrawn="1"/>
        </p:nvPicPr>
        <p:blipFill>
          <a:blip r:embed="rId7" cstate="email">
            <a:extLst>
              <a:ext uri="{28A0092B-C50C-407E-A947-70E740481C1C}">
                <a14:useLocalDpi xmlns:a14="http://schemas.microsoft.com/office/drawing/2010/main"/>
              </a:ext>
            </a:extLst>
          </a:blip>
          <a:stretch>
            <a:fillRect/>
          </a:stretch>
        </p:blipFill>
        <p:spPr>
          <a:xfrm>
            <a:off x="623392" y="6125548"/>
            <a:ext cx="1367161" cy="468000"/>
          </a:xfrm>
          <a:prstGeom prst="rect">
            <a:avLst/>
          </a:prstGeom>
        </p:spPr>
      </p:pic>
    </p:spTree>
    <p:extLst>
      <p:ext uri="{BB962C8B-B14F-4D97-AF65-F5344CB8AC3E}">
        <p14:creationId xmlns:p14="http://schemas.microsoft.com/office/powerpoint/2010/main" val="401649901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19170564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7762" name="think-cell Slide" r:id="rId5" imgW="526" imgH="526" progId="TCLayout.ActiveDocument.1">
                  <p:embed/>
                </p:oleObj>
              </mc:Choice>
              <mc:Fallback>
                <p:oleObj name="think-cell Slide" r:id="rId5" imgW="526" imgH="526"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sv-SE" sz="3000" b="1" i="0" baseline="0">
              <a:latin typeface="Stockholm Type Regular" pitchFamily="50" charset="0"/>
              <a:ea typeface="+mj-ea"/>
              <a:cs typeface="+mj-cs"/>
              <a:sym typeface="Stockholm Type Regular" pitchFamily="50" charset="0"/>
            </a:endParaRPr>
          </a:p>
        </p:txBody>
      </p:sp>
      <p:sp>
        <p:nvSpPr>
          <p:cNvPr id="2" name="Rubrik 1"/>
          <p:cNvSpPr>
            <a:spLocks noGrp="1"/>
          </p:cNvSpPr>
          <p:nvPr>
            <p:ph type="title" hasCustomPrompt="1"/>
          </p:nvPr>
        </p:nvSpPr>
        <p:spPr/>
        <p:txBody>
          <a:bodyPr/>
          <a:lstStyle/>
          <a:p>
            <a:r>
              <a:rPr lang="sv-SE"/>
              <a:t>Klicka här för att ändra format</a:t>
            </a:r>
          </a:p>
        </p:txBody>
      </p:sp>
      <p:sp>
        <p:nvSpPr>
          <p:cNvPr id="12" name="Platshållare för datum 11"/>
          <p:cNvSpPr>
            <a:spLocks noGrp="1"/>
          </p:cNvSpPr>
          <p:nvPr>
            <p:ph type="dt" sz="half" idx="10"/>
          </p:nvPr>
        </p:nvSpPr>
        <p:spPr/>
        <p:txBody>
          <a:bodyPr/>
          <a:lstStyle/>
          <a:p>
            <a:r>
              <a:rPr lang="sv-SE"/>
              <a:t>20XX-XX-XX</a:t>
            </a:r>
          </a:p>
        </p:txBody>
      </p:sp>
      <p:sp>
        <p:nvSpPr>
          <p:cNvPr id="13" name="Platshållare för sidfot 12"/>
          <p:cNvSpPr>
            <a:spLocks noGrp="1"/>
          </p:cNvSpPr>
          <p:nvPr>
            <p:ph type="ftr" sz="quarter" idx="11"/>
          </p:nvPr>
        </p:nvSpPr>
        <p:spPr/>
        <p:txBody>
          <a:bodyPr/>
          <a:lstStyle/>
          <a:p>
            <a:r>
              <a:rPr lang="sv-SE"/>
              <a:t>Skriv eventuell sidfot här</a:t>
            </a:r>
          </a:p>
        </p:txBody>
      </p:sp>
      <p:sp>
        <p:nvSpPr>
          <p:cNvPr id="14" name="Platshållare för bildnummer 13"/>
          <p:cNvSpPr>
            <a:spLocks noGrp="1"/>
          </p:cNvSpPr>
          <p:nvPr>
            <p:ph type="sldNum" sz="quarter" idx="12"/>
          </p:nvPr>
        </p:nvSpPr>
        <p:spPr/>
        <p:txBody>
          <a:bodyPr/>
          <a:lstStyle/>
          <a:p>
            <a:fld id="{A1FA3D87-4B78-4D5D-8368-DA3305501A4C}" type="slidenum">
              <a:rPr lang="sv-SE" smtClean="0"/>
              <a:pPr/>
              <a:t>‹#›</a:t>
            </a:fld>
            <a:endParaRPr lang="sv-SE"/>
          </a:p>
        </p:txBody>
      </p:sp>
    </p:spTree>
    <p:extLst>
      <p:ext uri="{BB962C8B-B14F-4D97-AF65-F5344CB8AC3E}">
        <p14:creationId xmlns:p14="http://schemas.microsoft.com/office/powerpoint/2010/main" val="392050946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8" name="Platshållare för datum 7"/>
          <p:cNvSpPr>
            <a:spLocks noGrp="1"/>
          </p:cNvSpPr>
          <p:nvPr>
            <p:ph type="dt" sz="half" idx="10"/>
          </p:nvPr>
        </p:nvSpPr>
        <p:spPr/>
        <p:txBody>
          <a:bodyPr/>
          <a:lstStyle/>
          <a:p>
            <a:r>
              <a:rPr lang="sv-SE"/>
              <a:t>20XX-XX-XX</a:t>
            </a:r>
          </a:p>
        </p:txBody>
      </p:sp>
      <p:sp>
        <p:nvSpPr>
          <p:cNvPr id="9" name="Platshållare för sidfot 8"/>
          <p:cNvSpPr>
            <a:spLocks noGrp="1"/>
          </p:cNvSpPr>
          <p:nvPr>
            <p:ph type="ftr" sz="quarter" idx="11"/>
          </p:nvPr>
        </p:nvSpPr>
        <p:spPr/>
        <p:txBody>
          <a:bodyPr/>
          <a:lstStyle/>
          <a:p>
            <a:r>
              <a:rPr lang="sv-SE"/>
              <a:t>Skriv eventuell sidfot här</a:t>
            </a:r>
          </a:p>
        </p:txBody>
      </p:sp>
      <p:sp>
        <p:nvSpPr>
          <p:cNvPr id="10" name="Platshållare för bildnummer 9"/>
          <p:cNvSpPr>
            <a:spLocks noGrp="1"/>
          </p:cNvSpPr>
          <p:nvPr>
            <p:ph type="sldNum" sz="quarter" idx="12"/>
          </p:nvPr>
        </p:nvSpPr>
        <p:spPr/>
        <p:txBody>
          <a:bodyPr/>
          <a:lstStyle/>
          <a:p>
            <a:fld id="{A1FA3D87-4B78-4D5D-8368-DA3305501A4C}" type="slidenum">
              <a:rPr lang="sv-SE" smtClean="0"/>
              <a:pPr/>
              <a:t>‹#›</a:t>
            </a:fld>
            <a:endParaRPr lang="sv-SE"/>
          </a:p>
        </p:txBody>
      </p:sp>
    </p:spTree>
    <p:extLst>
      <p:ext uri="{BB962C8B-B14F-4D97-AF65-F5344CB8AC3E}">
        <p14:creationId xmlns:p14="http://schemas.microsoft.com/office/powerpoint/2010/main" val="384564711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Kapitelsida - Lila">
    <p:bg>
      <p:bgPr>
        <a:solidFill>
          <a:schemeClr val="accent5"/>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4845090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8786" name="think-cell Slide" r:id="rId5" imgW="526" imgH="526" progId="TCLayout.ActiveDocument.1">
                  <p:embed/>
                </p:oleObj>
              </mc:Choice>
              <mc:Fallback>
                <p:oleObj name="think-cell Slide" r:id="rId5" imgW="526" imgH="526"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sv-SE" sz="2800" b="1" i="0" baseline="0">
              <a:latin typeface="Stockholm Type Regular" pitchFamily="50" charset="0"/>
              <a:ea typeface="+mj-ea"/>
              <a:cs typeface="+mj-cs"/>
              <a:sym typeface="Stockholm Type Regular" pitchFamily="50" charset="0"/>
            </a:endParaRPr>
          </a:p>
        </p:txBody>
      </p:sp>
      <p:sp>
        <p:nvSpPr>
          <p:cNvPr id="2" name="Rubrik 1"/>
          <p:cNvSpPr>
            <a:spLocks noGrp="1"/>
          </p:cNvSpPr>
          <p:nvPr>
            <p:ph type="title" hasCustomPrompt="1"/>
          </p:nvPr>
        </p:nvSpPr>
        <p:spPr>
          <a:xfrm>
            <a:off x="609600" y="457200"/>
            <a:ext cx="7310400" cy="936000"/>
          </a:xfrm>
        </p:spPr>
        <p:txBody>
          <a:bodyPr anchor="t"/>
          <a:lstStyle>
            <a:lvl1pPr algn="l">
              <a:defRPr sz="2800" b="1" cap="none" baseline="0">
                <a:solidFill>
                  <a:schemeClr val="bg1"/>
                </a:solidFill>
              </a:defRPr>
            </a:lvl1pPr>
          </a:lstStyle>
          <a:p>
            <a:r>
              <a:rPr lang="sv-SE"/>
              <a:t>Klicka här för att ändra format</a:t>
            </a:r>
          </a:p>
        </p:txBody>
      </p:sp>
      <p:sp>
        <p:nvSpPr>
          <p:cNvPr id="5" name="Platshållare för text 4"/>
          <p:cNvSpPr>
            <a:spLocks noGrp="1"/>
          </p:cNvSpPr>
          <p:nvPr>
            <p:ph type="body" sz="quarter" idx="10" hasCustomPrompt="1"/>
          </p:nvPr>
        </p:nvSpPr>
        <p:spPr>
          <a:xfrm>
            <a:off x="624417" y="1439864"/>
            <a:ext cx="7310400" cy="1197049"/>
          </a:xfrm>
        </p:spPr>
        <p:txBody>
          <a:bodyPr/>
          <a:lstStyle>
            <a:lvl1pPr marL="0" indent="0">
              <a:buFontTx/>
              <a:buNone/>
              <a:defRPr>
                <a:solidFill>
                  <a:schemeClr val="bg1"/>
                </a:solidFill>
              </a:defRPr>
            </a:lvl1pPr>
          </a:lstStyle>
          <a:p>
            <a:pPr lvl="0"/>
            <a:r>
              <a:rPr lang="sv-SE"/>
              <a:t>Klicka här för att ändra format på bakgrundstexten</a:t>
            </a:r>
          </a:p>
        </p:txBody>
      </p:sp>
      <p:pic>
        <p:nvPicPr>
          <p:cNvPr id="7" name="Bildobjekt 6"/>
          <p:cNvPicPr>
            <a:picLocks/>
          </p:cNvPicPr>
          <p:nvPr userDrawn="1"/>
        </p:nvPicPr>
        <p:blipFill>
          <a:blip r:embed="rId7" cstate="email">
            <a:extLst>
              <a:ext uri="{28A0092B-C50C-407E-A947-70E740481C1C}">
                <a14:useLocalDpi xmlns:a14="http://schemas.microsoft.com/office/drawing/2010/main"/>
              </a:ext>
            </a:extLst>
          </a:blip>
          <a:stretch>
            <a:fillRect/>
          </a:stretch>
        </p:blipFill>
        <p:spPr>
          <a:xfrm>
            <a:off x="623392" y="6125548"/>
            <a:ext cx="1367161" cy="468000"/>
          </a:xfrm>
          <a:prstGeom prst="rect">
            <a:avLst/>
          </a:prstGeom>
        </p:spPr>
      </p:pic>
    </p:spTree>
    <p:extLst>
      <p:ext uri="{BB962C8B-B14F-4D97-AF65-F5344CB8AC3E}">
        <p14:creationId xmlns:p14="http://schemas.microsoft.com/office/powerpoint/2010/main" val="196090884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Kapitelsida - Grön">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9488201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9810" name="think-cell Slide" r:id="rId5" imgW="526" imgH="526" progId="TCLayout.ActiveDocument.1">
                  <p:embed/>
                </p:oleObj>
              </mc:Choice>
              <mc:Fallback>
                <p:oleObj name="think-cell Slide" r:id="rId5" imgW="526" imgH="526"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sv-SE" sz="2800" b="1" i="0" baseline="0">
              <a:latin typeface="Stockholm Type Regular" pitchFamily="50" charset="0"/>
              <a:ea typeface="+mj-ea"/>
              <a:cs typeface="+mj-cs"/>
              <a:sym typeface="Stockholm Type Regular" pitchFamily="50" charset="0"/>
            </a:endParaRPr>
          </a:p>
        </p:txBody>
      </p:sp>
      <p:sp>
        <p:nvSpPr>
          <p:cNvPr id="2" name="Rubrik 1"/>
          <p:cNvSpPr>
            <a:spLocks noGrp="1"/>
          </p:cNvSpPr>
          <p:nvPr>
            <p:ph type="title" hasCustomPrompt="1"/>
          </p:nvPr>
        </p:nvSpPr>
        <p:spPr>
          <a:xfrm>
            <a:off x="609600" y="457200"/>
            <a:ext cx="7310400" cy="936000"/>
          </a:xfrm>
        </p:spPr>
        <p:txBody>
          <a:bodyPr anchor="t"/>
          <a:lstStyle>
            <a:lvl1pPr algn="l">
              <a:defRPr sz="2800" b="1" cap="none" baseline="0">
                <a:solidFill>
                  <a:schemeClr val="bg1"/>
                </a:solidFill>
              </a:defRPr>
            </a:lvl1pPr>
          </a:lstStyle>
          <a:p>
            <a:r>
              <a:rPr lang="sv-SE"/>
              <a:t>Klicka här för att ändra format</a:t>
            </a:r>
          </a:p>
        </p:txBody>
      </p:sp>
      <p:sp>
        <p:nvSpPr>
          <p:cNvPr id="5" name="Platshållare för text 4"/>
          <p:cNvSpPr>
            <a:spLocks noGrp="1"/>
          </p:cNvSpPr>
          <p:nvPr>
            <p:ph type="body" sz="quarter" idx="10" hasCustomPrompt="1"/>
          </p:nvPr>
        </p:nvSpPr>
        <p:spPr>
          <a:xfrm>
            <a:off x="624417" y="1439864"/>
            <a:ext cx="7310400" cy="1197049"/>
          </a:xfrm>
        </p:spPr>
        <p:txBody>
          <a:bodyPr/>
          <a:lstStyle>
            <a:lvl1pPr marL="0" indent="0">
              <a:buFontTx/>
              <a:buNone/>
              <a:defRPr>
                <a:solidFill>
                  <a:schemeClr val="bg1"/>
                </a:solidFill>
              </a:defRPr>
            </a:lvl1pPr>
          </a:lstStyle>
          <a:p>
            <a:pPr lvl="0"/>
            <a:r>
              <a:rPr lang="sv-SE"/>
              <a:t>Klicka här för att ändra format på bakgrundstexten</a:t>
            </a:r>
          </a:p>
        </p:txBody>
      </p:sp>
      <p:pic>
        <p:nvPicPr>
          <p:cNvPr id="6" name="Bildobjekt 5"/>
          <p:cNvPicPr>
            <a:picLocks/>
          </p:cNvPicPr>
          <p:nvPr userDrawn="1"/>
        </p:nvPicPr>
        <p:blipFill>
          <a:blip r:embed="rId7" cstate="email">
            <a:extLst>
              <a:ext uri="{28A0092B-C50C-407E-A947-70E740481C1C}">
                <a14:useLocalDpi xmlns:a14="http://schemas.microsoft.com/office/drawing/2010/main"/>
              </a:ext>
            </a:extLst>
          </a:blip>
          <a:stretch>
            <a:fillRect/>
          </a:stretch>
        </p:blipFill>
        <p:spPr>
          <a:xfrm>
            <a:off x="623392" y="6125548"/>
            <a:ext cx="1368000" cy="468000"/>
          </a:xfrm>
          <a:prstGeom prst="rect">
            <a:avLst/>
          </a:prstGeom>
        </p:spPr>
      </p:pic>
    </p:spTree>
    <p:extLst>
      <p:ext uri="{BB962C8B-B14F-4D97-AF65-F5344CB8AC3E}">
        <p14:creationId xmlns:p14="http://schemas.microsoft.com/office/powerpoint/2010/main" val="186230183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Kapitelsida - Rosa">
    <p:bg>
      <p:bgPr>
        <a:solidFill>
          <a:schemeClr val="tx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9604676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0834" name="think-cell Slide" r:id="rId5" imgW="526" imgH="526" progId="TCLayout.ActiveDocument.1">
                  <p:embed/>
                </p:oleObj>
              </mc:Choice>
              <mc:Fallback>
                <p:oleObj name="think-cell Slide" r:id="rId5" imgW="526" imgH="526"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sv-SE" sz="2800" b="1" i="0" baseline="0">
              <a:latin typeface="Stockholm Type Regular" pitchFamily="50" charset="0"/>
              <a:ea typeface="+mj-ea"/>
              <a:cs typeface="+mj-cs"/>
              <a:sym typeface="Stockholm Type Regular" pitchFamily="50" charset="0"/>
            </a:endParaRPr>
          </a:p>
        </p:txBody>
      </p:sp>
      <p:sp>
        <p:nvSpPr>
          <p:cNvPr id="2" name="Rubrik 1"/>
          <p:cNvSpPr>
            <a:spLocks noGrp="1"/>
          </p:cNvSpPr>
          <p:nvPr>
            <p:ph type="title" hasCustomPrompt="1"/>
          </p:nvPr>
        </p:nvSpPr>
        <p:spPr>
          <a:xfrm>
            <a:off x="609600" y="457200"/>
            <a:ext cx="7310400" cy="936000"/>
          </a:xfrm>
        </p:spPr>
        <p:txBody>
          <a:bodyPr anchor="t"/>
          <a:lstStyle>
            <a:lvl1pPr algn="l">
              <a:defRPr sz="2800" b="1" cap="none" baseline="0">
                <a:solidFill>
                  <a:schemeClr val="bg1"/>
                </a:solidFill>
              </a:defRPr>
            </a:lvl1pPr>
          </a:lstStyle>
          <a:p>
            <a:r>
              <a:rPr lang="sv-SE"/>
              <a:t>Klicka här för att ändra format</a:t>
            </a:r>
          </a:p>
        </p:txBody>
      </p:sp>
      <p:sp>
        <p:nvSpPr>
          <p:cNvPr id="5" name="Platshållare för text 4"/>
          <p:cNvSpPr>
            <a:spLocks noGrp="1"/>
          </p:cNvSpPr>
          <p:nvPr>
            <p:ph type="body" sz="quarter" idx="10" hasCustomPrompt="1"/>
          </p:nvPr>
        </p:nvSpPr>
        <p:spPr>
          <a:xfrm>
            <a:off x="624417" y="1439864"/>
            <a:ext cx="7310400" cy="1197049"/>
          </a:xfrm>
        </p:spPr>
        <p:txBody>
          <a:bodyPr/>
          <a:lstStyle>
            <a:lvl1pPr marL="0" indent="0">
              <a:buFontTx/>
              <a:buNone/>
              <a:defRPr>
                <a:solidFill>
                  <a:schemeClr val="bg1"/>
                </a:solidFill>
              </a:defRPr>
            </a:lvl1pPr>
          </a:lstStyle>
          <a:p>
            <a:pPr lvl="0"/>
            <a:r>
              <a:rPr lang="sv-SE"/>
              <a:t>Klicka här för att ändra format på bakgrundstexten</a:t>
            </a:r>
          </a:p>
        </p:txBody>
      </p:sp>
      <p:pic>
        <p:nvPicPr>
          <p:cNvPr id="6" name="Bildobjekt 5"/>
          <p:cNvPicPr>
            <a:picLocks/>
          </p:cNvPicPr>
          <p:nvPr userDrawn="1"/>
        </p:nvPicPr>
        <p:blipFill>
          <a:blip r:embed="rId7" cstate="email">
            <a:extLst>
              <a:ext uri="{28A0092B-C50C-407E-A947-70E740481C1C}">
                <a14:useLocalDpi xmlns:a14="http://schemas.microsoft.com/office/drawing/2010/main"/>
              </a:ext>
            </a:extLst>
          </a:blip>
          <a:stretch>
            <a:fillRect/>
          </a:stretch>
        </p:blipFill>
        <p:spPr>
          <a:xfrm>
            <a:off x="623392" y="6125548"/>
            <a:ext cx="1368000" cy="468000"/>
          </a:xfrm>
          <a:prstGeom prst="rect">
            <a:avLst/>
          </a:prstGeom>
        </p:spPr>
      </p:pic>
    </p:spTree>
    <p:extLst>
      <p:ext uri="{BB962C8B-B14F-4D97-AF65-F5344CB8AC3E}">
        <p14:creationId xmlns:p14="http://schemas.microsoft.com/office/powerpoint/2010/main" val="251979622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Kapitelsida - Blå">
    <p:bg>
      <p:bgPr>
        <a:solidFill>
          <a:schemeClr val="accent3"/>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9923164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1858" name="think-cell Slide" r:id="rId5" imgW="526" imgH="526" progId="TCLayout.ActiveDocument.1">
                  <p:embed/>
                </p:oleObj>
              </mc:Choice>
              <mc:Fallback>
                <p:oleObj name="think-cell Slide" r:id="rId5" imgW="526" imgH="526"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sv-SE" sz="2800" b="1" i="0" baseline="0">
              <a:latin typeface="Stockholm Type Regular" pitchFamily="50" charset="0"/>
              <a:ea typeface="+mj-ea"/>
              <a:cs typeface="+mj-cs"/>
              <a:sym typeface="Stockholm Type Regular" pitchFamily="50" charset="0"/>
            </a:endParaRPr>
          </a:p>
        </p:txBody>
      </p:sp>
      <p:sp>
        <p:nvSpPr>
          <p:cNvPr id="2" name="Rubrik 1"/>
          <p:cNvSpPr>
            <a:spLocks noGrp="1"/>
          </p:cNvSpPr>
          <p:nvPr>
            <p:ph type="title" hasCustomPrompt="1"/>
          </p:nvPr>
        </p:nvSpPr>
        <p:spPr>
          <a:xfrm>
            <a:off x="609600" y="457200"/>
            <a:ext cx="7310400" cy="936000"/>
          </a:xfrm>
        </p:spPr>
        <p:txBody>
          <a:bodyPr anchor="t"/>
          <a:lstStyle>
            <a:lvl1pPr algn="l">
              <a:defRPr sz="2800" b="1" cap="none" baseline="0">
                <a:solidFill>
                  <a:schemeClr val="bg1"/>
                </a:solidFill>
              </a:defRPr>
            </a:lvl1pPr>
          </a:lstStyle>
          <a:p>
            <a:r>
              <a:rPr lang="sv-SE"/>
              <a:t>Klicka här för att ändra format</a:t>
            </a:r>
          </a:p>
        </p:txBody>
      </p:sp>
      <p:sp>
        <p:nvSpPr>
          <p:cNvPr id="5" name="Platshållare för text 4"/>
          <p:cNvSpPr>
            <a:spLocks noGrp="1"/>
          </p:cNvSpPr>
          <p:nvPr>
            <p:ph type="body" sz="quarter" idx="10" hasCustomPrompt="1"/>
          </p:nvPr>
        </p:nvSpPr>
        <p:spPr>
          <a:xfrm>
            <a:off x="624417" y="1439864"/>
            <a:ext cx="7310400" cy="1197049"/>
          </a:xfrm>
        </p:spPr>
        <p:txBody>
          <a:bodyPr/>
          <a:lstStyle>
            <a:lvl1pPr marL="0" indent="0">
              <a:buFontTx/>
              <a:buNone/>
              <a:defRPr>
                <a:solidFill>
                  <a:schemeClr val="bg1"/>
                </a:solidFill>
              </a:defRPr>
            </a:lvl1pPr>
          </a:lstStyle>
          <a:p>
            <a:pPr lvl="0"/>
            <a:r>
              <a:rPr lang="sv-SE"/>
              <a:t>Klicka här för att ändra format på bakgrundstexten</a:t>
            </a:r>
          </a:p>
        </p:txBody>
      </p:sp>
      <p:pic>
        <p:nvPicPr>
          <p:cNvPr id="6" name="Bildobjekt 5"/>
          <p:cNvPicPr>
            <a:picLocks/>
          </p:cNvPicPr>
          <p:nvPr userDrawn="1"/>
        </p:nvPicPr>
        <p:blipFill>
          <a:blip r:embed="rId7" cstate="email">
            <a:extLst>
              <a:ext uri="{28A0092B-C50C-407E-A947-70E740481C1C}">
                <a14:useLocalDpi xmlns:a14="http://schemas.microsoft.com/office/drawing/2010/main"/>
              </a:ext>
            </a:extLst>
          </a:blip>
          <a:stretch>
            <a:fillRect/>
          </a:stretch>
        </p:blipFill>
        <p:spPr>
          <a:xfrm>
            <a:off x="623392" y="6125548"/>
            <a:ext cx="1368000" cy="468000"/>
          </a:xfrm>
          <a:prstGeom prst="rect">
            <a:avLst/>
          </a:prstGeom>
        </p:spPr>
      </p:pic>
    </p:spTree>
    <p:extLst>
      <p:ext uri="{BB962C8B-B14F-4D97-AF65-F5344CB8AC3E}">
        <p14:creationId xmlns:p14="http://schemas.microsoft.com/office/powerpoint/2010/main" val="143606119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D05A8103-3B1D-471F-A610-87DFBF52F1C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2882" name="think-cell Slide" r:id="rId5" imgW="526" imgH="526" progId="TCLayout.ActiveDocument.1">
                  <p:embed/>
                </p:oleObj>
              </mc:Choice>
              <mc:Fallback>
                <p:oleObj name="think-cell Slide" r:id="rId5" imgW="526" imgH="526" progId="TCLayout.ActiveDocument.1">
                  <p:embed/>
                  <p:pic>
                    <p:nvPicPr>
                      <p:cNvPr id="8" name="Object 7" hidden="1">
                        <a:extLst>
                          <a:ext uri="{FF2B5EF4-FFF2-40B4-BE49-F238E27FC236}">
                            <a16:creationId xmlns:a16="http://schemas.microsoft.com/office/drawing/2014/main" id="{D05A8103-3B1D-471F-A610-87DFBF52F1C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9ACF3FD6-69CF-4AAF-9F30-B06FF83A3864}"/>
              </a:ext>
            </a:extLst>
          </p:cNvPr>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sv-SE" sz="3000" b="1" i="0" baseline="0">
              <a:latin typeface="Stockholm Type Regular" pitchFamily="50" charset="0"/>
              <a:ea typeface="+mj-ea"/>
              <a:cs typeface="+mj-cs"/>
              <a:sym typeface="Stockholm Type Regular" pitchFamily="50" charset="0"/>
            </a:endParaRPr>
          </a:p>
        </p:txBody>
      </p:sp>
      <p:sp>
        <p:nvSpPr>
          <p:cNvPr id="2" name="Title 1"/>
          <p:cNvSpPr>
            <a:spLocks noGrp="1"/>
          </p:cNvSpPr>
          <p:nvPr>
            <p:ph type="title"/>
          </p:nvPr>
        </p:nvSpPr>
        <p:spPr/>
        <p:txBody>
          <a:bodyPr/>
          <a:lstStyle/>
          <a:p>
            <a:r>
              <a:rPr lang="sv-SE"/>
              <a:t>Click to edit Master title style</a:t>
            </a:r>
          </a:p>
        </p:txBody>
      </p:sp>
      <p:sp>
        <p:nvSpPr>
          <p:cNvPr id="3" name="Content Placeholder 2"/>
          <p:cNvSpPr>
            <a:spLocks noGrp="1"/>
          </p:cNvSpPr>
          <p:nvPr>
            <p:ph idx="1" hasCustomPrompt="1"/>
          </p:nvPr>
        </p:nvSpPr>
        <p:spPr/>
        <p:txBody>
          <a:bodyPr/>
          <a:lstStyle/>
          <a:p>
            <a:pPr lvl="0"/>
            <a:r>
              <a:rPr lang="sv-SE"/>
              <a:t>Edit Master text styles</a:t>
            </a:r>
          </a:p>
          <a:p>
            <a:pPr lvl="1"/>
            <a:r>
              <a:rPr lang="sv-SE"/>
              <a:t>Second level</a:t>
            </a:r>
          </a:p>
          <a:p>
            <a:pPr lvl="2"/>
            <a:r>
              <a:rPr lang="sv-SE"/>
              <a:t>Third level</a:t>
            </a:r>
          </a:p>
          <a:p>
            <a:pPr lvl="3"/>
            <a:r>
              <a:rPr lang="sv-SE"/>
              <a:t>Fourth level</a:t>
            </a:r>
          </a:p>
          <a:p>
            <a:pPr lvl="4"/>
            <a:r>
              <a:rPr lang="sv-SE"/>
              <a:t>Fifth level</a:t>
            </a:r>
          </a:p>
        </p:txBody>
      </p:sp>
      <p:sp>
        <p:nvSpPr>
          <p:cNvPr id="4" name="Date Placeholder 3"/>
          <p:cNvSpPr>
            <a:spLocks noGrp="1"/>
          </p:cNvSpPr>
          <p:nvPr>
            <p:ph type="dt" sz="half" idx="10"/>
          </p:nvPr>
        </p:nvSpPr>
        <p:spPr/>
        <p:txBody>
          <a:bodyPr/>
          <a:lstStyle/>
          <a:p>
            <a:fld id="{BA1B3931-261A-4CEC-AF27-8F834B283D02}" type="datetimeFigureOut">
              <a:rPr lang="sv-SE" smtClean="0"/>
              <a:t>2020-11-30</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E1E03C44-9257-464D-9EA3-F49C013AD34A}" type="slidenum">
              <a:rPr lang="sv-SE" smtClean="0"/>
              <a:t>‹#›</a:t>
            </a:fld>
            <a:endParaRPr lang="sv-SE"/>
          </a:p>
        </p:txBody>
      </p:sp>
    </p:spTree>
    <p:extLst>
      <p:ext uri="{BB962C8B-B14F-4D97-AF65-F5344CB8AC3E}">
        <p14:creationId xmlns:p14="http://schemas.microsoft.com/office/powerpoint/2010/main" val="244013376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userDrawn="1">
  <p:cSld name="2_Punktlista, en spal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spid="_x0000_s123906" name="think-cell Slide" r:id="rId5" imgW="360" imgH="360" progId="TCLayout.ActiveDocument.1">
                  <p:embed/>
                </p:oleObj>
              </mc:Choice>
              <mc:Fallback>
                <p:oleObj name="think-cell Slide" r:id="rId5" imgW="360" imgH="360" progId="TCLayout.ActiveDocument.1">
                  <p:embed/>
                  <p:pic>
                    <p:nvPicPr>
                      <p:cNvPr id="2" name="Object 1" hidden="1"/>
                      <p:cNvPicPr/>
                      <p:nvPr/>
                    </p:nvPicPr>
                    <p:blipFill>
                      <a:blip r:embed="rId6"/>
                      <a:stretch>
                        <a:fillRect/>
                      </a:stretch>
                    </p:blipFill>
                    <p:spPr>
                      <a:xfrm>
                        <a:off x="1955" y="1589"/>
                        <a:ext cx="1953" cy="1587"/>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821A8C5F-E374-4784-8799-ECBFE38C23D1}"/>
              </a:ext>
            </a:extLst>
          </p:cNvPr>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sv-SE" sz="3000" b="1" i="0" baseline="0">
              <a:latin typeface="Stockholm Type Regular" pitchFamily="50" charset="0"/>
              <a:ea typeface="+mj-ea"/>
              <a:cs typeface="+mj-cs"/>
              <a:sym typeface="Stockholm Type Regular" pitchFamily="50" charset="0"/>
            </a:endParaRPr>
          </a:p>
        </p:txBody>
      </p:sp>
      <p:sp>
        <p:nvSpPr>
          <p:cNvPr id="10" name="Platshållare för text 9"/>
          <p:cNvSpPr>
            <a:spLocks noGrp="1"/>
          </p:cNvSpPr>
          <p:nvPr>
            <p:ph type="body" sz="quarter" idx="13" hasCustomPrompt="1"/>
          </p:nvPr>
        </p:nvSpPr>
        <p:spPr>
          <a:xfrm>
            <a:off x="611716" y="1440000"/>
            <a:ext cx="7315200" cy="3960000"/>
          </a:xfrm>
          <a:prstGeom prst="rect">
            <a:avLst/>
          </a:prstGeom>
        </p:spPr>
        <p:txBody>
          <a:bodyPr tIns="0"/>
          <a:lstStyle>
            <a:lvl1pPr marL="216000" indent="-216000">
              <a:spcAft>
                <a:spcPts val="480"/>
              </a:spcAft>
              <a:buFont typeface="Arial" pitchFamily="34" charset="0"/>
              <a:buChar char="•"/>
              <a:defRPr/>
            </a:lvl1pPr>
            <a:lvl2pPr indent="-396000">
              <a:defRPr/>
            </a:lvl2pPr>
            <a:lvl3pPr indent="-288000">
              <a:defRPr/>
            </a:lvl3pPr>
            <a:lvl4pPr indent="-288000">
              <a:defRPr/>
            </a:lvl4pPr>
            <a:lvl5pPr indent="-288000">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5" name="Platshållare för datum 14"/>
          <p:cNvSpPr>
            <a:spLocks noGrp="1"/>
          </p:cNvSpPr>
          <p:nvPr>
            <p:ph type="dt" sz="half" idx="14"/>
          </p:nvPr>
        </p:nvSpPr>
        <p:spPr/>
        <p:txBody>
          <a:bodyPr/>
          <a:lstStyle/>
          <a:p>
            <a:fld id="{AFAC4DEF-1561-41E3-A47E-1AE64D3E72F2}" type="datetime1">
              <a:rPr lang="sv-SE" smtClean="0">
                <a:solidFill>
                  <a:srgbClr val="000000"/>
                </a:solidFill>
              </a:rPr>
              <a:pPr/>
              <a:t>2020-11-30</a:t>
            </a:fld>
            <a:endParaRPr lang="sv-SE">
              <a:solidFill>
                <a:srgbClr val="000000"/>
              </a:solidFill>
            </a:endParaRPr>
          </a:p>
        </p:txBody>
      </p:sp>
      <p:sp>
        <p:nvSpPr>
          <p:cNvPr id="16" name="Platshållare för bildnummer 15"/>
          <p:cNvSpPr>
            <a:spLocks noGrp="1"/>
          </p:cNvSpPr>
          <p:nvPr>
            <p:ph type="sldNum" sz="quarter" idx="15"/>
          </p:nvPr>
        </p:nvSpPr>
        <p:spPr/>
        <p:txBody>
          <a:bodyPr/>
          <a:lstStyle/>
          <a:p>
            <a:r>
              <a:rPr lang="sv-SE">
                <a:solidFill>
                  <a:srgbClr val="000000"/>
                </a:solidFill>
              </a:rPr>
              <a:t>Sida </a:t>
            </a:r>
            <a:fld id="{42A5867E-8ECA-40F1-9DD6-AE7AFDFAA899}" type="slidenum">
              <a:rPr lang="sv-SE" smtClean="0">
                <a:solidFill>
                  <a:srgbClr val="000000"/>
                </a:solidFill>
              </a:rPr>
              <a:pPr/>
              <a:t>‹#›</a:t>
            </a:fld>
            <a:endParaRPr lang="sv-SE">
              <a:solidFill>
                <a:srgbClr val="000000"/>
              </a:solidFill>
            </a:endParaRPr>
          </a:p>
        </p:txBody>
      </p:sp>
      <p:sp>
        <p:nvSpPr>
          <p:cNvPr id="17" name="Platshållare för sidfot 16"/>
          <p:cNvSpPr>
            <a:spLocks noGrp="1"/>
          </p:cNvSpPr>
          <p:nvPr>
            <p:ph type="ftr" sz="quarter" idx="16"/>
          </p:nvPr>
        </p:nvSpPr>
        <p:spPr/>
        <p:txBody>
          <a:bodyPr/>
          <a:lstStyle/>
          <a:p>
            <a:r>
              <a:rPr lang="sv-SE">
                <a:solidFill>
                  <a:srgbClr val="000000"/>
                </a:solidFill>
              </a:rPr>
              <a:t> </a:t>
            </a:r>
          </a:p>
        </p:txBody>
      </p:sp>
      <p:sp>
        <p:nvSpPr>
          <p:cNvPr id="8" name="Rubrik 7"/>
          <p:cNvSpPr>
            <a:spLocks noGrp="1"/>
          </p:cNvSpPr>
          <p:nvPr>
            <p:ph type="title" hasCustomPrompt="1"/>
          </p:nvPr>
        </p:nvSpPr>
        <p:spPr/>
        <p:txBody>
          <a:bodyPr/>
          <a:lstStyle/>
          <a:p>
            <a:r>
              <a:rPr lang="sv-SE"/>
              <a:t>Klicka här för att ändra format</a:t>
            </a:r>
          </a:p>
        </p:txBody>
      </p:sp>
    </p:spTree>
    <p:extLst>
      <p:ext uri="{BB962C8B-B14F-4D97-AF65-F5344CB8AC3E}">
        <p14:creationId xmlns:p14="http://schemas.microsoft.com/office/powerpoint/2010/main" val="35415278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Kapitelsida - Grön">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762032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290" name="think-cell Slide" r:id="rId5" imgW="526" imgH="526" progId="TCLayout.ActiveDocument.1">
                  <p:embed/>
                </p:oleObj>
              </mc:Choice>
              <mc:Fallback>
                <p:oleObj name="think-cell Slide" r:id="rId5" imgW="526" imgH="526"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sv-SE" sz="2800" b="1" i="0" baseline="0">
              <a:latin typeface="Stockholm Type Regular" pitchFamily="50" charset="0"/>
              <a:ea typeface="+mj-ea"/>
              <a:cs typeface="+mj-cs"/>
              <a:sym typeface="Stockholm Type Regular" pitchFamily="50" charset="0"/>
            </a:endParaRPr>
          </a:p>
        </p:txBody>
      </p:sp>
      <p:sp>
        <p:nvSpPr>
          <p:cNvPr id="2" name="Rubrik 1"/>
          <p:cNvSpPr>
            <a:spLocks noGrp="1"/>
          </p:cNvSpPr>
          <p:nvPr>
            <p:ph type="title" hasCustomPrompt="1"/>
          </p:nvPr>
        </p:nvSpPr>
        <p:spPr>
          <a:xfrm>
            <a:off x="609600" y="457200"/>
            <a:ext cx="7310400" cy="936000"/>
          </a:xfrm>
        </p:spPr>
        <p:txBody>
          <a:bodyPr anchor="t"/>
          <a:lstStyle>
            <a:lvl1pPr algn="l">
              <a:defRPr sz="2800" b="1" cap="none" baseline="0">
                <a:solidFill>
                  <a:schemeClr val="bg1"/>
                </a:solidFill>
              </a:defRPr>
            </a:lvl1pPr>
          </a:lstStyle>
          <a:p>
            <a:r>
              <a:rPr lang="sv-SE"/>
              <a:t>Klicka här för att ändra format</a:t>
            </a:r>
          </a:p>
        </p:txBody>
      </p:sp>
      <p:sp>
        <p:nvSpPr>
          <p:cNvPr id="5" name="Platshållare för text 4"/>
          <p:cNvSpPr>
            <a:spLocks noGrp="1"/>
          </p:cNvSpPr>
          <p:nvPr>
            <p:ph type="body" sz="quarter" idx="10" hasCustomPrompt="1"/>
          </p:nvPr>
        </p:nvSpPr>
        <p:spPr>
          <a:xfrm>
            <a:off x="624417" y="1439864"/>
            <a:ext cx="7310400" cy="1197049"/>
          </a:xfrm>
        </p:spPr>
        <p:txBody>
          <a:bodyPr/>
          <a:lstStyle>
            <a:lvl1pPr marL="0" indent="0">
              <a:buFontTx/>
              <a:buNone/>
              <a:defRPr>
                <a:solidFill>
                  <a:schemeClr val="bg1"/>
                </a:solidFill>
              </a:defRPr>
            </a:lvl1pPr>
          </a:lstStyle>
          <a:p>
            <a:pPr lvl="0"/>
            <a:r>
              <a:rPr lang="sv-SE"/>
              <a:t>Klicka här för att ändra format på bakgrundstexten</a:t>
            </a:r>
          </a:p>
        </p:txBody>
      </p:sp>
      <p:pic>
        <p:nvPicPr>
          <p:cNvPr id="6" name="Bildobjekt 5"/>
          <p:cNvPicPr>
            <a:picLocks/>
          </p:cNvPicPr>
          <p:nvPr userDrawn="1"/>
        </p:nvPicPr>
        <p:blipFill>
          <a:blip r:embed="rId7" cstate="email">
            <a:extLst>
              <a:ext uri="{28A0092B-C50C-407E-A947-70E740481C1C}">
                <a14:useLocalDpi xmlns:a14="http://schemas.microsoft.com/office/drawing/2010/main"/>
              </a:ext>
            </a:extLst>
          </a:blip>
          <a:stretch>
            <a:fillRect/>
          </a:stretch>
        </p:blipFill>
        <p:spPr>
          <a:xfrm>
            <a:off x="623392" y="6125548"/>
            <a:ext cx="1368000" cy="468000"/>
          </a:xfrm>
          <a:prstGeom prst="rect">
            <a:avLst/>
          </a:prstGeom>
        </p:spPr>
      </p:pic>
    </p:spTree>
    <p:extLst>
      <p:ext uri="{BB962C8B-B14F-4D97-AF65-F5344CB8AC3E}">
        <p14:creationId xmlns:p14="http://schemas.microsoft.com/office/powerpoint/2010/main" val="30178595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Kapitelsida - Rosa">
    <p:bg>
      <p:bgPr>
        <a:solidFill>
          <a:schemeClr val="tx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8438853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14" name="think-cell Slide" r:id="rId5" imgW="526" imgH="526" progId="TCLayout.ActiveDocument.1">
                  <p:embed/>
                </p:oleObj>
              </mc:Choice>
              <mc:Fallback>
                <p:oleObj name="think-cell Slide" r:id="rId5" imgW="526" imgH="526"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sv-SE" sz="2800" b="1" i="0" baseline="0">
              <a:latin typeface="Stockholm Type Regular" pitchFamily="50" charset="0"/>
              <a:ea typeface="+mj-ea"/>
              <a:cs typeface="+mj-cs"/>
              <a:sym typeface="Stockholm Type Regular" pitchFamily="50" charset="0"/>
            </a:endParaRPr>
          </a:p>
        </p:txBody>
      </p:sp>
      <p:sp>
        <p:nvSpPr>
          <p:cNvPr id="2" name="Rubrik 1"/>
          <p:cNvSpPr>
            <a:spLocks noGrp="1"/>
          </p:cNvSpPr>
          <p:nvPr>
            <p:ph type="title" hasCustomPrompt="1"/>
          </p:nvPr>
        </p:nvSpPr>
        <p:spPr>
          <a:xfrm>
            <a:off x="609600" y="457200"/>
            <a:ext cx="7310400" cy="936000"/>
          </a:xfrm>
        </p:spPr>
        <p:txBody>
          <a:bodyPr anchor="t"/>
          <a:lstStyle>
            <a:lvl1pPr algn="l">
              <a:defRPr sz="2800" b="1" cap="none" baseline="0">
                <a:solidFill>
                  <a:schemeClr val="bg1"/>
                </a:solidFill>
              </a:defRPr>
            </a:lvl1pPr>
          </a:lstStyle>
          <a:p>
            <a:r>
              <a:rPr lang="sv-SE"/>
              <a:t>Klicka här för att ändra format</a:t>
            </a:r>
          </a:p>
        </p:txBody>
      </p:sp>
      <p:sp>
        <p:nvSpPr>
          <p:cNvPr id="5" name="Platshållare för text 4"/>
          <p:cNvSpPr>
            <a:spLocks noGrp="1"/>
          </p:cNvSpPr>
          <p:nvPr>
            <p:ph type="body" sz="quarter" idx="10" hasCustomPrompt="1"/>
          </p:nvPr>
        </p:nvSpPr>
        <p:spPr>
          <a:xfrm>
            <a:off x="624417" y="1439864"/>
            <a:ext cx="7310400" cy="1197049"/>
          </a:xfrm>
        </p:spPr>
        <p:txBody>
          <a:bodyPr/>
          <a:lstStyle>
            <a:lvl1pPr marL="0" indent="0">
              <a:buFontTx/>
              <a:buNone/>
              <a:defRPr>
                <a:solidFill>
                  <a:schemeClr val="bg1"/>
                </a:solidFill>
              </a:defRPr>
            </a:lvl1pPr>
          </a:lstStyle>
          <a:p>
            <a:pPr lvl="0"/>
            <a:r>
              <a:rPr lang="sv-SE"/>
              <a:t>Klicka här för att ändra format på bakgrundstexten</a:t>
            </a:r>
          </a:p>
        </p:txBody>
      </p:sp>
      <p:pic>
        <p:nvPicPr>
          <p:cNvPr id="6" name="Bildobjekt 5"/>
          <p:cNvPicPr>
            <a:picLocks/>
          </p:cNvPicPr>
          <p:nvPr userDrawn="1"/>
        </p:nvPicPr>
        <p:blipFill>
          <a:blip r:embed="rId7" cstate="email">
            <a:extLst>
              <a:ext uri="{28A0092B-C50C-407E-A947-70E740481C1C}">
                <a14:useLocalDpi xmlns:a14="http://schemas.microsoft.com/office/drawing/2010/main"/>
              </a:ext>
            </a:extLst>
          </a:blip>
          <a:stretch>
            <a:fillRect/>
          </a:stretch>
        </p:blipFill>
        <p:spPr>
          <a:xfrm>
            <a:off x="623392" y="6125548"/>
            <a:ext cx="1368000" cy="468000"/>
          </a:xfrm>
          <a:prstGeom prst="rect">
            <a:avLst/>
          </a:prstGeom>
        </p:spPr>
      </p:pic>
    </p:spTree>
    <p:extLst>
      <p:ext uri="{BB962C8B-B14F-4D97-AF65-F5344CB8AC3E}">
        <p14:creationId xmlns:p14="http://schemas.microsoft.com/office/powerpoint/2010/main" val="16911830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Kapitelsida - Blå">
    <p:bg>
      <p:bgPr>
        <a:solidFill>
          <a:schemeClr val="accent3"/>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4380322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38" name="think-cell Slide" r:id="rId5" imgW="526" imgH="526" progId="TCLayout.ActiveDocument.1">
                  <p:embed/>
                </p:oleObj>
              </mc:Choice>
              <mc:Fallback>
                <p:oleObj name="think-cell Slide" r:id="rId5" imgW="526" imgH="526"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sv-SE" sz="2800" b="1" i="0" baseline="0">
              <a:latin typeface="Stockholm Type Regular" pitchFamily="50" charset="0"/>
              <a:ea typeface="+mj-ea"/>
              <a:cs typeface="+mj-cs"/>
              <a:sym typeface="Stockholm Type Regular" pitchFamily="50" charset="0"/>
            </a:endParaRPr>
          </a:p>
        </p:txBody>
      </p:sp>
      <p:sp>
        <p:nvSpPr>
          <p:cNvPr id="2" name="Rubrik 1"/>
          <p:cNvSpPr>
            <a:spLocks noGrp="1"/>
          </p:cNvSpPr>
          <p:nvPr>
            <p:ph type="title" hasCustomPrompt="1"/>
          </p:nvPr>
        </p:nvSpPr>
        <p:spPr>
          <a:xfrm>
            <a:off x="609600" y="457200"/>
            <a:ext cx="7310400" cy="936000"/>
          </a:xfrm>
        </p:spPr>
        <p:txBody>
          <a:bodyPr anchor="t"/>
          <a:lstStyle>
            <a:lvl1pPr algn="l">
              <a:defRPr sz="2800" b="1" cap="none" baseline="0">
                <a:solidFill>
                  <a:schemeClr val="bg1"/>
                </a:solidFill>
              </a:defRPr>
            </a:lvl1pPr>
          </a:lstStyle>
          <a:p>
            <a:r>
              <a:rPr lang="sv-SE"/>
              <a:t>Klicka här för att ändra format</a:t>
            </a:r>
          </a:p>
        </p:txBody>
      </p:sp>
      <p:sp>
        <p:nvSpPr>
          <p:cNvPr id="5" name="Platshållare för text 4"/>
          <p:cNvSpPr>
            <a:spLocks noGrp="1"/>
          </p:cNvSpPr>
          <p:nvPr>
            <p:ph type="body" sz="quarter" idx="10" hasCustomPrompt="1"/>
          </p:nvPr>
        </p:nvSpPr>
        <p:spPr>
          <a:xfrm>
            <a:off x="624417" y="1439864"/>
            <a:ext cx="7310400" cy="1197049"/>
          </a:xfrm>
        </p:spPr>
        <p:txBody>
          <a:bodyPr/>
          <a:lstStyle>
            <a:lvl1pPr marL="0" indent="0">
              <a:buFontTx/>
              <a:buNone/>
              <a:defRPr>
                <a:solidFill>
                  <a:schemeClr val="bg1"/>
                </a:solidFill>
              </a:defRPr>
            </a:lvl1pPr>
          </a:lstStyle>
          <a:p>
            <a:pPr lvl="0"/>
            <a:r>
              <a:rPr lang="sv-SE"/>
              <a:t>Klicka här för att ändra format på bakgrundstexten</a:t>
            </a:r>
          </a:p>
        </p:txBody>
      </p:sp>
      <p:pic>
        <p:nvPicPr>
          <p:cNvPr id="6" name="Bildobjekt 5"/>
          <p:cNvPicPr>
            <a:picLocks/>
          </p:cNvPicPr>
          <p:nvPr userDrawn="1"/>
        </p:nvPicPr>
        <p:blipFill>
          <a:blip r:embed="rId7" cstate="email">
            <a:extLst>
              <a:ext uri="{28A0092B-C50C-407E-A947-70E740481C1C}">
                <a14:useLocalDpi xmlns:a14="http://schemas.microsoft.com/office/drawing/2010/main"/>
              </a:ext>
            </a:extLst>
          </a:blip>
          <a:stretch>
            <a:fillRect/>
          </a:stretch>
        </p:blipFill>
        <p:spPr>
          <a:xfrm>
            <a:off x="623392" y="6125548"/>
            <a:ext cx="1368000" cy="468000"/>
          </a:xfrm>
          <a:prstGeom prst="rect">
            <a:avLst/>
          </a:prstGeom>
        </p:spPr>
      </p:pic>
    </p:spTree>
    <p:extLst>
      <p:ext uri="{BB962C8B-B14F-4D97-AF65-F5344CB8AC3E}">
        <p14:creationId xmlns:p14="http://schemas.microsoft.com/office/powerpoint/2010/main" val="301923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D05A8103-3B1D-471F-A610-87DFBF52F1C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62" name="think-cell Slide" r:id="rId5" imgW="526" imgH="526" progId="TCLayout.ActiveDocument.1">
                  <p:embed/>
                </p:oleObj>
              </mc:Choice>
              <mc:Fallback>
                <p:oleObj name="think-cell Slide" r:id="rId5" imgW="526" imgH="526" progId="TCLayout.ActiveDocument.1">
                  <p:embed/>
                  <p:pic>
                    <p:nvPicPr>
                      <p:cNvPr id="8" name="Object 7" hidden="1">
                        <a:extLst>
                          <a:ext uri="{FF2B5EF4-FFF2-40B4-BE49-F238E27FC236}">
                            <a16:creationId xmlns:a16="http://schemas.microsoft.com/office/drawing/2014/main" id="{D05A8103-3B1D-471F-A610-87DFBF52F1C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9ACF3FD6-69CF-4AAF-9F30-B06FF83A3864}"/>
              </a:ext>
            </a:extLst>
          </p:cNvPr>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sv-SE" sz="3000" b="1" i="0" baseline="0">
              <a:latin typeface="Stockholm Type Regular" pitchFamily="50" charset="0"/>
              <a:ea typeface="+mj-ea"/>
              <a:cs typeface="+mj-cs"/>
              <a:sym typeface="Stockholm Type Regular" pitchFamily="50" charset="0"/>
            </a:endParaRPr>
          </a:p>
        </p:txBody>
      </p:sp>
      <p:sp>
        <p:nvSpPr>
          <p:cNvPr id="2" name="Title 1"/>
          <p:cNvSpPr>
            <a:spLocks noGrp="1"/>
          </p:cNvSpPr>
          <p:nvPr>
            <p:ph type="title"/>
          </p:nvPr>
        </p:nvSpPr>
        <p:spPr/>
        <p:txBody>
          <a:bodyPr/>
          <a:lstStyle/>
          <a:p>
            <a:r>
              <a:rPr lang="sv-SE"/>
              <a:t>Click to edit Master title style</a:t>
            </a:r>
          </a:p>
        </p:txBody>
      </p:sp>
      <p:sp>
        <p:nvSpPr>
          <p:cNvPr id="3" name="Content Placeholder 2"/>
          <p:cNvSpPr>
            <a:spLocks noGrp="1"/>
          </p:cNvSpPr>
          <p:nvPr>
            <p:ph idx="1" hasCustomPrompt="1"/>
          </p:nvPr>
        </p:nvSpPr>
        <p:spPr/>
        <p:txBody>
          <a:bodyPr/>
          <a:lstStyle/>
          <a:p>
            <a:pPr lvl="0"/>
            <a:r>
              <a:rPr lang="sv-SE"/>
              <a:t>Edit Master text styles</a:t>
            </a:r>
          </a:p>
          <a:p>
            <a:pPr lvl="1"/>
            <a:r>
              <a:rPr lang="sv-SE"/>
              <a:t>Second level</a:t>
            </a:r>
          </a:p>
          <a:p>
            <a:pPr lvl="2"/>
            <a:r>
              <a:rPr lang="sv-SE"/>
              <a:t>Third level</a:t>
            </a:r>
          </a:p>
          <a:p>
            <a:pPr lvl="3"/>
            <a:r>
              <a:rPr lang="sv-SE"/>
              <a:t>Fourth level</a:t>
            </a:r>
          </a:p>
          <a:p>
            <a:pPr lvl="4"/>
            <a:r>
              <a:rPr lang="sv-SE"/>
              <a:t>Fifth level</a:t>
            </a:r>
          </a:p>
        </p:txBody>
      </p:sp>
      <p:sp>
        <p:nvSpPr>
          <p:cNvPr id="4" name="Date Placeholder 3"/>
          <p:cNvSpPr>
            <a:spLocks noGrp="1"/>
          </p:cNvSpPr>
          <p:nvPr>
            <p:ph type="dt" sz="half" idx="10"/>
          </p:nvPr>
        </p:nvSpPr>
        <p:spPr/>
        <p:txBody>
          <a:bodyPr/>
          <a:lstStyle/>
          <a:p>
            <a:fld id="{BA1B3931-261A-4CEC-AF27-8F834B283D02}" type="datetimeFigureOut">
              <a:rPr lang="sv-SE" smtClean="0"/>
              <a:t>2020-11-30</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E1E03C44-9257-464D-9EA3-F49C013AD34A}" type="slidenum">
              <a:rPr lang="sv-SE" smtClean="0"/>
              <a:t>‹#›</a:t>
            </a:fld>
            <a:endParaRPr lang="sv-SE"/>
          </a:p>
        </p:txBody>
      </p:sp>
    </p:spTree>
    <p:extLst>
      <p:ext uri="{BB962C8B-B14F-4D97-AF65-F5344CB8AC3E}">
        <p14:creationId xmlns:p14="http://schemas.microsoft.com/office/powerpoint/2010/main" val="7812962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Endast rubrik">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19437189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386" name="think-cell Slide" r:id="rId5" imgW="526" imgH="526" progId="TCLayout.ActiveDocument.1">
                  <p:embed/>
                </p:oleObj>
              </mc:Choice>
              <mc:Fallback>
                <p:oleObj name="think-cell Slide" r:id="rId5" imgW="526" imgH="526"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sv-SE" sz="2800" b="1" i="0" baseline="0" dirty="0">
              <a:latin typeface="Arial" panose="020B0604020202020204" pitchFamily="34" charset="0"/>
              <a:ea typeface="+mj-ea"/>
              <a:cs typeface="+mj-cs"/>
              <a:sym typeface="Arial" panose="020B0604020202020204" pitchFamily="34" charset="0"/>
            </a:endParaRPr>
          </a:p>
        </p:txBody>
      </p:sp>
      <p:sp>
        <p:nvSpPr>
          <p:cNvPr id="2" name="Rubrik 1"/>
          <p:cNvSpPr>
            <a:spLocks noGrp="1"/>
          </p:cNvSpPr>
          <p:nvPr>
            <p:ph type="title" hasCustomPrompt="1"/>
          </p:nvPr>
        </p:nvSpPr>
        <p:spPr>
          <a:xfrm>
            <a:off x="609600" y="457200"/>
            <a:ext cx="10972800" cy="831600"/>
          </a:xfrm>
        </p:spPr>
        <p:txBody>
          <a:bodyPr/>
          <a:lstStyle/>
          <a:p>
            <a:r>
              <a:rPr lang="sv-SE" dirty="0"/>
              <a:t>Klicka här för att ändra format</a:t>
            </a:r>
          </a:p>
        </p:txBody>
      </p:sp>
      <p:sp>
        <p:nvSpPr>
          <p:cNvPr id="6" name="Textplatzhalter 6">
            <a:extLst>
              <a:ext uri="{FF2B5EF4-FFF2-40B4-BE49-F238E27FC236}">
                <a16:creationId xmlns:a16="http://schemas.microsoft.com/office/drawing/2014/main" id="{C560EA48-5C02-42C3-908B-F9590C7D1283}"/>
              </a:ext>
            </a:extLst>
          </p:cNvPr>
          <p:cNvSpPr>
            <a:spLocks noGrp="1"/>
          </p:cNvSpPr>
          <p:nvPr>
            <p:ph type="body" sz="quarter" idx="14" hasCustomPrompt="1"/>
          </p:nvPr>
        </p:nvSpPr>
        <p:spPr>
          <a:xfrm>
            <a:off x="5891597" y="6077634"/>
            <a:ext cx="5400000" cy="253916"/>
          </a:xfrm>
        </p:spPr>
        <p:txBody>
          <a:bodyPr lIns="90000" tIns="46800" rIns="90000" bIns="46800" anchor="t" anchorCtr="0"/>
          <a:lstStyle>
            <a:lvl1pPr marL="0" indent="0">
              <a:spcBef>
                <a:spcPts val="0"/>
              </a:spcBef>
              <a:buFontTx/>
              <a:buNone/>
              <a:defRPr sz="1050" i="1"/>
            </a:lvl1pPr>
          </a:lstStyle>
          <a:p>
            <a:pPr lvl="0"/>
            <a:r>
              <a:rPr lang="en-US" noProof="0" dirty="0"/>
              <a:t>Source: Complete if required</a:t>
            </a:r>
          </a:p>
        </p:txBody>
      </p:sp>
    </p:spTree>
    <p:extLst>
      <p:ext uri="{BB962C8B-B14F-4D97-AF65-F5344CB8AC3E}">
        <p14:creationId xmlns:p14="http://schemas.microsoft.com/office/powerpoint/2010/main" val="41617911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örstasidan_9">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540280805"/>
              </p:ext>
            </p:extLst>
          </p:nvPr>
        </p:nvGraphicFramePr>
        <p:xfrm>
          <a:off x="2119" y="2118"/>
          <a:ext cx="2116" cy="2116"/>
        </p:xfrm>
        <a:graphic>
          <a:graphicData uri="http://schemas.openxmlformats.org/presentationml/2006/ole">
            <mc:AlternateContent xmlns:mc="http://schemas.openxmlformats.org/markup-compatibility/2006">
              <mc:Choice xmlns:v="urn:schemas-microsoft-com:vml" Requires="v">
                <p:oleObj spid="_x0000_s18434" name="think-cell Slide" r:id="rId5" imgW="353" imgH="353" progId="TCLayout.ActiveDocument.1">
                  <p:embed/>
                </p:oleObj>
              </mc:Choice>
              <mc:Fallback>
                <p:oleObj name="think-cell Slide" r:id="rId5" imgW="353" imgH="353" progId="TCLayout.ActiveDocument.1">
                  <p:embed/>
                  <p:pic>
                    <p:nvPicPr>
                      <p:cNvPr id="2" name="Object 1" hidden="1"/>
                      <p:cNvPicPr/>
                      <p:nvPr/>
                    </p:nvPicPr>
                    <p:blipFill>
                      <a:blip r:embed="rId6"/>
                      <a:stretch>
                        <a:fillRect/>
                      </a:stretch>
                    </p:blipFill>
                    <p:spPr>
                      <a:xfrm>
                        <a:off x="2119" y="2118"/>
                        <a:ext cx="2116" cy="2116"/>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sv-SE" sz="3000" b="1" i="0" baseline="0">
              <a:solidFill>
                <a:srgbClr val="000000"/>
              </a:solidFill>
              <a:latin typeface="Stockholm Type Regular" pitchFamily="50" charset="0"/>
              <a:ea typeface="+mj-ea"/>
              <a:cs typeface="+mj-cs"/>
              <a:sym typeface="Stockholm Type Regular" pitchFamily="50" charset="0"/>
            </a:endParaRPr>
          </a:p>
        </p:txBody>
      </p:sp>
      <p:sp>
        <p:nvSpPr>
          <p:cNvPr id="11" name="Rubrik 10"/>
          <p:cNvSpPr>
            <a:spLocks noGrp="1"/>
          </p:cNvSpPr>
          <p:nvPr>
            <p:ph type="title" hasCustomPrompt="1"/>
          </p:nvPr>
        </p:nvSpPr>
        <p:spPr>
          <a:xfrm>
            <a:off x="609599" y="458791"/>
            <a:ext cx="10972800" cy="831600"/>
          </a:xfrm>
        </p:spPr>
        <p:txBody>
          <a:bodyPr/>
          <a:lstStyle>
            <a:lvl1pPr>
              <a:defRPr b="1">
                <a:solidFill>
                  <a:schemeClr val="tx2"/>
                </a:solidFill>
              </a:defRPr>
            </a:lvl1pPr>
          </a:lstStyle>
          <a:p>
            <a:r>
              <a:rPr lang="sv-SE"/>
              <a:t>Klicka här för att ändra format</a:t>
            </a:r>
          </a:p>
        </p:txBody>
      </p:sp>
    </p:spTree>
    <p:extLst>
      <p:ext uri="{BB962C8B-B14F-4D97-AF65-F5344CB8AC3E}">
        <p14:creationId xmlns:p14="http://schemas.microsoft.com/office/powerpoint/2010/main" val="38955557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örstasidan_9">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877356125"/>
              </p:ext>
            </p:extLst>
          </p:nvPr>
        </p:nvGraphicFramePr>
        <p:xfrm>
          <a:off x="2119" y="2118"/>
          <a:ext cx="2116" cy="2116"/>
        </p:xfrm>
        <a:graphic>
          <a:graphicData uri="http://schemas.openxmlformats.org/presentationml/2006/ole">
            <mc:AlternateContent xmlns:mc="http://schemas.openxmlformats.org/markup-compatibility/2006">
              <mc:Choice xmlns:v="urn:schemas-microsoft-com:vml" Requires="v">
                <p:oleObj spid="_x0000_s20482" name="think-cell Slide" r:id="rId5" imgW="353" imgH="353" progId="TCLayout.ActiveDocument.1">
                  <p:embed/>
                </p:oleObj>
              </mc:Choice>
              <mc:Fallback>
                <p:oleObj name="think-cell Slide" r:id="rId5" imgW="353" imgH="353" progId="TCLayout.ActiveDocument.1">
                  <p:embed/>
                  <p:pic>
                    <p:nvPicPr>
                      <p:cNvPr id="2" name="Object 1" hidden="1"/>
                      <p:cNvPicPr/>
                      <p:nvPr/>
                    </p:nvPicPr>
                    <p:blipFill>
                      <a:blip r:embed="rId6"/>
                      <a:stretch>
                        <a:fillRect/>
                      </a:stretch>
                    </p:blipFill>
                    <p:spPr>
                      <a:xfrm>
                        <a:off x="2119" y="2118"/>
                        <a:ext cx="2116" cy="2116"/>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sv-SE" sz="3000" b="1" i="0" baseline="0">
              <a:solidFill>
                <a:srgbClr val="000000"/>
              </a:solidFill>
              <a:latin typeface="Stockholm Type Regular" pitchFamily="50" charset="0"/>
              <a:ea typeface="+mj-ea"/>
              <a:cs typeface="+mj-cs"/>
              <a:sym typeface="Stockholm Type Regular" pitchFamily="50" charset="0"/>
            </a:endParaRPr>
          </a:p>
        </p:txBody>
      </p:sp>
      <p:sp>
        <p:nvSpPr>
          <p:cNvPr id="11" name="Rubrik 10"/>
          <p:cNvSpPr>
            <a:spLocks noGrp="1"/>
          </p:cNvSpPr>
          <p:nvPr>
            <p:ph type="title" hasCustomPrompt="1"/>
          </p:nvPr>
        </p:nvSpPr>
        <p:spPr>
          <a:xfrm>
            <a:off x="609599" y="458791"/>
            <a:ext cx="10972800" cy="831600"/>
          </a:xfrm>
        </p:spPr>
        <p:txBody>
          <a:bodyPr/>
          <a:lstStyle>
            <a:lvl1pPr>
              <a:defRPr b="1">
                <a:solidFill>
                  <a:schemeClr val="tx2"/>
                </a:solidFill>
              </a:defRPr>
            </a:lvl1pPr>
          </a:lstStyle>
          <a:p>
            <a:r>
              <a:rPr lang="sv-SE"/>
              <a:t>Klicka här för att ändra format</a:t>
            </a:r>
          </a:p>
        </p:txBody>
      </p:sp>
    </p:spTree>
    <p:extLst>
      <p:ext uri="{BB962C8B-B14F-4D97-AF65-F5344CB8AC3E}">
        <p14:creationId xmlns:p14="http://schemas.microsoft.com/office/powerpoint/2010/main" val="2648579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sida-svart logo för ljusa bilder">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17978123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4" name="think-cell Slide" r:id="rId6" imgW="526" imgH="526" progId="TCLayout.ActiveDocument.1">
                  <p:embed/>
                </p:oleObj>
              </mc:Choice>
              <mc:Fallback>
                <p:oleObj name="think-cell Slide" r:id="rId6" imgW="526" imgH="526" progId="TCLayout.ActiveDocument.1">
                  <p:embed/>
                  <p:pic>
                    <p:nvPicPr>
                      <p:cNvPr id="5" name="Object 4"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sv-SE" sz="3000" b="1" i="0" baseline="0">
              <a:latin typeface="Stockholm Type Regular" pitchFamily="50" charset="0"/>
              <a:ea typeface="+mj-ea"/>
              <a:cs typeface="+mj-cs"/>
              <a:sym typeface="Stockholm Type Regular" pitchFamily="50" charset="0"/>
            </a:endParaRPr>
          </a:p>
        </p:txBody>
      </p:sp>
      <p:sp>
        <p:nvSpPr>
          <p:cNvPr id="2" name="Rubrik 1"/>
          <p:cNvSpPr>
            <a:spLocks noGrp="1"/>
          </p:cNvSpPr>
          <p:nvPr>
            <p:ph type="ctrTitle" hasCustomPrompt="1"/>
          </p:nvPr>
        </p:nvSpPr>
        <p:spPr>
          <a:xfrm>
            <a:off x="609600" y="457200"/>
            <a:ext cx="7320000" cy="968400"/>
          </a:xfrm>
        </p:spPr>
        <p:txBody>
          <a:bodyPr/>
          <a:lstStyle>
            <a:lvl1pPr>
              <a:defRPr>
                <a:solidFill>
                  <a:schemeClr val="tx1"/>
                </a:solidFill>
              </a:defRPr>
            </a:lvl1pPr>
          </a:lstStyle>
          <a:p>
            <a:r>
              <a:rPr lang="sv-SE"/>
              <a:t>Klicka här för att ändra format</a:t>
            </a:r>
          </a:p>
        </p:txBody>
      </p:sp>
      <p:sp>
        <p:nvSpPr>
          <p:cNvPr id="3" name="Underrubrik 2"/>
          <p:cNvSpPr>
            <a:spLocks noGrp="1"/>
          </p:cNvSpPr>
          <p:nvPr>
            <p:ph type="subTitle" idx="1" hasCustomPrompt="1"/>
          </p:nvPr>
        </p:nvSpPr>
        <p:spPr>
          <a:xfrm>
            <a:off x="609600" y="1440000"/>
            <a:ext cx="7296811" cy="1752600"/>
          </a:xfrm>
        </p:spPr>
        <p:txBody>
          <a:bodyPr/>
          <a:lstStyle>
            <a:lvl1pPr marL="0" indent="0" algn="l">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Skriv </a:t>
            </a:r>
            <a:r>
              <a:rPr lang="sv-SE" err="1"/>
              <a:t>ev</a:t>
            </a:r>
            <a:r>
              <a:rPr lang="sv-SE"/>
              <a:t> underrubrik här</a:t>
            </a:r>
          </a:p>
        </p:txBody>
      </p:sp>
      <p:sp>
        <p:nvSpPr>
          <p:cNvPr id="12" name="textruta 8"/>
          <p:cNvSpPr txBox="1">
            <a:spLocks noChangeArrowheads="1"/>
          </p:cNvSpPr>
          <p:nvPr userDrawn="1"/>
        </p:nvSpPr>
        <p:spPr bwMode="auto">
          <a:xfrm>
            <a:off x="605368" y="6215063"/>
            <a:ext cx="346921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defRPr/>
            </a:pPr>
            <a:r>
              <a:rPr lang="sv-SE" sz="1000" b="1" noProof="0">
                <a:solidFill>
                  <a:schemeClr val="tx1"/>
                </a:solidFill>
              </a:rPr>
              <a:t>The </a:t>
            </a:r>
            <a:r>
              <a:rPr lang="sv-SE" sz="1000" b="1" noProof="0" err="1">
                <a:solidFill>
                  <a:schemeClr val="tx1"/>
                </a:solidFill>
              </a:rPr>
              <a:t>Capital</a:t>
            </a:r>
            <a:r>
              <a:rPr lang="sv-SE" sz="1000" b="1" noProof="0">
                <a:solidFill>
                  <a:schemeClr val="tx1"/>
                </a:solidFill>
              </a:rPr>
              <a:t> </a:t>
            </a:r>
            <a:r>
              <a:rPr lang="sv-SE" sz="1000" b="1" noProof="0" err="1">
                <a:solidFill>
                  <a:schemeClr val="tx1"/>
                </a:solidFill>
              </a:rPr>
              <a:t>of</a:t>
            </a:r>
            <a:r>
              <a:rPr lang="sv-SE" sz="1000" b="1" noProof="0">
                <a:solidFill>
                  <a:schemeClr val="tx1"/>
                </a:solidFill>
              </a:rPr>
              <a:t> Scandinavia</a:t>
            </a:r>
          </a:p>
        </p:txBody>
      </p:sp>
      <p:pic>
        <p:nvPicPr>
          <p:cNvPr id="10" name="Bildobjekt 9"/>
          <p:cNvPicPr>
            <a:picLocks/>
          </p:cNvPicPr>
          <p:nvPr userDrawn="1"/>
        </p:nvPicPr>
        <p:blipFill>
          <a:blip r:embed="rId8" cstate="email">
            <a:extLst>
              <a:ext uri="{28A0092B-C50C-407E-A947-70E740481C1C}">
                <a14:useLocalDpi xmlns:a14="http://schemas.microsoft.com/office/drawing/2010/main"/>
              </a:ext>
            </a:extLst>
          </a:blip>
          <a:stretch>
            <a:fillRect/>
          </a:stretch>
        </p:blipFill>
        <p:spPr>
          <a:xfrm>
            <a:off x="10214399" y="467862"/>
            <a:ext cx="1368000" cy="468000"/>
          </a:xfrm>
          <a:prstGeom prst="rect">
            <a:avLst/>
          </a:prstGeom>
        </p:spPr>
      </p:pic>
      <p:sp>
        <p:nvSpPr>
          <p:cNvPr id="7" name="textruta 6"/>
          <p:cNvSpPr txBox="1"/>
          <p:nvPr userDrawn="1"/>
        </p:nvSpPr>
        <p:spPr>
          <a:xfrm>
            <a:off x="12288688" y="39970"/>
            <a:ext cx="1584176" cy="5909310"/>
          </a:xfrm>
          <a:prstGeom prst="rect">
            <a:avLst/>
          </a:prstGeom>
          <a:noFill/>
        </p:spPr>
        <p:txBody>
          <a:bodyPr wrap="square" rtlCol="0">
            <a:spAutoFit/>
          </a:bodyPr>
          <a:lstStyle/>
          <a:p>
            <a:r>
              <a:rPr lang="sv-SE" sz="1400">
                <a:solidFill>
                  <a:schemeClr val="tx2"/>
                </a:solidFill>
              </a:rPr>
              <a:t>För att byta bakgrundsbild klicka på STHLM bilder på fliken Start. </a:t>
            </a:r>
          </a:p>
          <a:p>
            <a:endParaRPr lang="sv-SE" sz="1400">
              <a:solidFill>
                <a:schemeClr val="tx2"/>
              </a:solidFill>
            </a:endParaRPr>
          </a:p>
          <a:p>
            <a:r>
              <a:rPr lang="sv-SE" sz="1400">
                <a:solidFill>
                  <a:schemeClr val="tx2"/>
                </a:solidFill>
              </a:rPr>
              <a:t>Har du en egen bild högerklickar du på bakgrundsbilden och väljer Formatera bakgrund och sen Infoga från: Fil. </a:t>
            </a:r>
          </a:p>
          <a:p>
            <a:r>
              <a:rPr lang="sv-SE" sz="1400">
                <a:solidFill>
                  <a:schemeClr val="tx2"/>
                </a:solidFill>
              </a:rPr>
              <a:t> </a:t>
            </a:r>
          </a:p>
          <a:p>
            <a:r>
              <a:rPr lang="sv-SE" sz="1400">
                <a:solidFill>
                  <a:schemeClr val="tx2"/>
                </a:solidFill>
              </a:rPr>
              <a:t>Tänk på att logotypen alltid ska vara tydlig. Vit logotyp mot mörk bakgrund och svart logotyp mot ljus.</a:t>
            </a:r>
          </a:p>
          <a:p>
            <a:r>
              <a:rPr lang="sv-SE" sz="1400">
                <a:solidFill>
                  <a:schemeClr val="tx2"/>
                </a:solidFill>
              </a:rPr>
              <a:t>Byt mellan de olika under Layout. </a:t>
            </a:r>
          </a:p>
        </p:txBody>
      </p:sp>
    </p:spTree>
    <p:extLst>
      <p:ext uri="{BB962C8B-B14F-4D97-AF65-F5344CB8AC3E}">
        <p14:creationId xmlns:p14="http://schemas.microsoft.com/office/powerpoint/2010/main" val="9633407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Punktlista, en spal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225400094"/>
              </p:ext>
            </p:ext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spid="_x0000_s21506" name="think-cell Slide" r:id="rId5" imgW="360" imgH="360" progId="TCLayout.ActiveDocument.1">
                  <p:embed/>
                </p:oleObj>
              </mc:Choice>
              <mc:Fallback>
                <p:oleObj name="think-cell Slide" r:id="rId5" imgW="360" imgH="360" progId="TCLayout.ActiveDocument.1">
                  <p:embed/>
                  <p:pic>
                    <p:nvPicPr>
                      <p:cNvPr id="2" name="Object 1" hidden="1"/>
                      <p:cNvPicPr/>
                      <p:nvPr/>
                    </p:nvPicPr>
                    <p:blipFill>
                      <a:blip r:embed="rId6"/>
                      <a:stretch>
                        <a:fillRect/>
                      </a:stretch>
                    </p:blipFill>
                    <p:spPr>
                      <a:xfrm>
                        <a:off x="1955" y="1589"/>
                        <a:ext cx="1953" cy="1587"/>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821A8C5F-E374-4784-8799-ECBFE38C23D1}"/>
              </a:ext>
            </a:extLst>
          </p:cNvPr>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sv-SE" sz="3000" b="1" i="0" baseline="0">
              <a:latin typeface="Stockholm Type Regular" pitchFamily="50" charset="0"/>
              <a:ea typeface="+mj-ea"/>
              <a:cs typeface="+mj-cs"/>
              <a:sym typeface="Stockholm Type Regular" pitchFamily="50" charset="0"/>
            </a:endParaRPr>
          </a:p>
        </p:txBody>
      </p:sp>
      <p:sp>
        <p:nvSpPr>
          <p:cNvPr id="10" name="Platshållare för text 9"/>
          <p:cNvSpPr>
            <a:spLocks noGrp="1"/>
          </p:cNvSpPr>
          <p:nvPr>
            <p:ph type="body" sz="quarter" idx="13" hasCustomPrompt="1"/>
          </p:nvPr>
        </p:nvSpPr>
        <p:spPr>
          <a:xfrm>
            <a:off x="611716" y="1440000"/>
            <a:ext cx="7315200" cy="3960000"/>
          </a:xfrm>
          <a:prstGeom prst="rect">
            <a:avLst/>
          </a:prstGeom>
        </p:spPr>
        <p:txBody>
          <a:bodyPr tIns="0"/>
          <a:lstStyle>
            <a:lvl1pPr marL="216000" indent="-216000">
              <a:spcAft>
                <a:spcPts val="480"/>
              </a:spcAft>
              <a:buFont typeface="Arial" pitchFamily="34" charset="0"/>
              <a:buChar char="•"/>
              <a:defRPr/>
            </a:lvl1pPr>
            <a:lvl2pPr indent="-396000">
              <a:defRPr/>
            </a:lvl2pPr>
            <a:lvl3pPr indent="-288000">
              <a:defRPr/>
            </a:lvl3pPr>
            <a:lvl4pPr indent="-288000">
              <a:defRPr/>
            </a:lvl4pPr>
            <a:lvl5pPr indent="-288000">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5" name="Platshållare för datum 14"/>
          <p:cNvSpPr>
            <a:spLocks noGrp="1"/>
          </p:cNvSpPr>
          <p:nvPr>
            <p:ph type="dt" sz="half" idx="14"/>
          </p:nvPr>
        </p:nvSpPr>
        <p:spPr/>
        <p:txBody>
          <a:bodyPr/>
          <a:lstStyle/>
          <a:p>
            <a:fld id="{AFAC4DEF-1561-41E3-A47E-1AE64D3E72F2}" type="datetime1">
              <a:rPr lang="sv-SE" smtClean="0">
                <a:solidFill>
                  <a:srgbClr val="000000"/>
                </a:solidFill>
              </a:rPr>
              <a:pPr/>
              <a:t>2020-11-30</a:t>
            </a:fld>
            <a:endParaRPr lang="sv-SE">
              <a:solidFill>
                <a:srgbClr val="000000"/>
              </a:solidFill>
            </a:endParaRPr>
          </a:p>
        </p:txBody>
      </p:sp>
      <p:sp>
        <p:nvSpPr>
          <p:cNvPr id="16" name="Platshållare för bildnummer 15"/>
          <p:cNvSpPr>
            <a:spLocks noGrp="1"/>
          </p:cNvSpPr>
          <p:nvPr>
            <p:ph type="sldNum" sz="quarter" idx="15"/>
          </p:nvPr>
        </p:nvSpPr>
        <p:spPr/>
        <p:txBody>
          <a:bodyPr/>
          <a:lstStyle/>
          <a:p>
            <a:r>
              <a:rPr lang="sv-SE">
                <a:solidFill>
                  <a:srgbClr val="000000"/>
                </a:solidFill>
              </a:rPr>
              <a:t>Sida </a:t>
            </a:r>
            <a:fld id="{42A5867E-8ECA-40F1-9DD6-AE7AFDFAA899}" type="slidenum">
              <a:rPr lang="sv-SE" smtClean="0">
                <a:solidFill>
                  <a:srgbClr val="000000"/>
                </a:solidFill>
              </a:rPr>
              <a:pPr/>
              <a:t>‹#›</a:t>
            </a:fld>
            <a:endParaRPr lang="sv-SE">
              <a:solidFill>
                <a:srgbClr val="000000"/>
              </a:solidFill>
            </a:endParaRPr>
          </a:p>
        </p:txBody>
      </p:sp>
      <p:sp>
        <p:nvSpPr>
          <p:cNvPr id="17" name="Platshållare för sidfot 16"/>
          <p:cNvSpPr>
            <a:spLocks noGrp="1"/>
          </p:cNvSpPr>
          <p:nvPr>
            <p:ph type="ftr" sz="quarter" idx="16"/>
          </p:nvPr>
        </p:nvSpPr>
        <p:spPr/>
        <p:txBody>
          <a:bodyPr/>
          <a:lstStyle/>
          <a:p>
            <a:r>
              <a:rPr lang="sv-SE">
                <a:solidFill>
                  <a:srgbClr val="000000"/>
                </a:solidFill>
              </a:rPr>
              <a:t> </a:t>
            </a:r>
          </a:p>
        </p:txBody>
      </p:sp>
      <p:sp>
        <p:nvSpPr>
          <p:cNvPr id="8" name="Rubrik 7"/>
          <p:cNvSpPr>
            <a:spLocks noGrp="1"/>
          </p:cNvSpPr>
          <p:nvPr>
            <p:ph type="title" hasCustomPrompt="1"/>
          </p:nvPr>
        </p:nvSpPr>
        <p:spPr/>
        <p:txBody>
          <a:bodyPr/>
          <a:lstStyle/>
          <a:p>
            <a:r>
              <a:rPr lang="sv-SE"/>
              <a:t>Klicka här för att ändra format</a:t>
            </a:r>
          </a:p>
        </p:txBody>
      </p:sp>
    </p:spTree>
    <p:extLst>
      <p:ext uri="{BB962C8B-B14F-4D97-AF65-F5344CB8AC3E}">
        <p14:creationId xmlns:p14="http://schemas.microsoft.com/office/powerpoint/2010/main" val="33314117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Rubrik och bi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054306413"/>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22530" name="think-cell Slide" r:id="rId5" imgW="395" imgH="394" progId="TCLayout.ActiveDocument.1">
                  <p:embed/>
                </p:oleObj>
              </mc:Choice>
              <mc:Fallback>
                <p:oleObj name="think-cell Slide" r:id="rId5" imgW="395" imgH="394" progId="TCLayout.ActiveDocument.1">
                  <p:embed/>
                  <p:pic>
                    <p:nvPicPr>
                      <p:cNvPr id="2" name="Object 1" hidden="1"/>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8308BD8-5DE1-4F53-A66C-2541146E1632}"/>
              </a:ext>
            </a:extLst>
          </p:cNvPr>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sv-SE" sz="3000" b="1" i="0" baseline="0">
              <a:latin typeface="Stockholm Type Regular" pitchFamily="50" charset="0"/>
              <a:ea typeface="+mj-ea"/>
              <a:cs typeface="+mj-cs"/>
              <a:sym typeface="Stockholm Type Regular" pitchFamily="50" charset="0"/>
            </a:endParaRPr>
          </a:p>
        </p:txBody>
      </p:sp>
      <p:sp>
        <p:nvSpPr>
          <p:cNvPr id="3" name="Rubrik 2"/>
          <p:cNvSpPr>
            <a:spLocks noGrp="1"/>
          </p:cNvSpPr>
          <p:nvPr>
            <p:ph type="title" hasCustomPrompt="1"/>
          </p:nvPr>
        </p:nvSpPr>
        <p:spPr/>
        <p:txBody>
          <a:bodyPr/>
          <a:lstStyle/>
          <a:p>
            <a:r>
              <a:rPr lang="sv-SE"/>
              <a:t>Klicka här för att ändra format</a:t>
            </a:r>
          </a:p>
        </p:txBody>
      </p:sp>
      <p:sp>
        <p:nvSpPr>
          <p:cNvPr id="9" name="Platshållare för bild 8"/>
          <p:cNvSpPr>
            <a:spLocks noGrp="1"/>
          </p:cNvSpPr>
          <p:nvPr>
            <p:ph type="pic" sz="quarter" idx="13" hasCustomPrompt="1"/>
          </p:nvPr>
        </p:nvSpPr>
        <p:spPr>
          <a:xfrm>
            <a:off x="609600" y="1439999"/>
            <a:ext cx="10959008" cy="4294051"/>
          </a:xfrm>
        </p:spPr>
        <p:txBody>
          <a:bodyPr/>
          <a:lstStyle>
            <a:lvl1pPr marL="0" indent="0">
              <a:buFontTx/>
              <a:buNone/>
              <a:defRPr/>
            </a:lvl1pPr>
          </a:lstStyle>
          <a:p>
            <a:r>
              <a:rPr lang="sv-SE"/>
              <a:t>Klicka på ikonen för att lägga till en bild</a:t>
            </a:r>
          </a:p>
        </p:txBody>
      </p:sp>
      <p:sp>
        <p:nvSpPr>
          <p:cNvPr id="8" name="Platshållare för text 4"/>
          <p:cNvSpPr>
            <a:spLocks noGrp="1"/>
          </p:cNvSpPr>
          <p:nvPr>
            <p:ph type="body" sz="quarter" idx="17" hasCustomPrompt="1"/>
          </p:nvPr>
        </p:nvSpPr>
        <p:spPr>
          <a:xfrm>
            <a:off x="613833" y="5733256"/>
            <a:ext cx="10958400" cy="180000"/>
          </a:xfrm>
        </p:spPr>
        <p:txBody>
          <a:bodyPr/>
          <a:lstStyle>
            <a:lvl1pPr marL="0" indent="0">
              <a:buNone/>
              <a:defRPr sz="1000" baseline="0"/>
            </a:lvl1pPr>
          </a:lstStyle>
          <a:p>
            <a:pPr lvl="0"/>
            <a:r>
              <a:rPr lang="sv-SE"/>
              <a:t>Skriv </a:t>
            </a:r>
            <a:r>
              <a:rPr lang="sv-SE" err="1"/>
              <a:t>ev</a:t>
            </a:r>
            <a:r>
              <a:rPr lang="sv-SE"/>
              <a:t> källa</a:t>
            </a:r>
          </a:p>
        </p:txBody>
      </p:sp>
      <p:sp>
        <p:nvSpPr>
          <p:cNvPr id="5" name="Platshållare för datum 4"/>
          <p:cNvSpPr>
            <a:spLocks noGrp="1"/>
          </p:cNvSpPr>
          <p:nvPr>
            <p:ph type="dt" sz="half" idx="14"/>
          </p:nvPr>
        </p:nvSpPr>
        <p:spPr/>
        <p:txBody>
          <a:bodyPr/>
          <a:lstStyle/>
          <a:p>
            <a:r>
              <a:rPr lang="sv-SE"/>
              <a:t>20XX-XX-XX</a:t>
            </a:r>
          </a:p>
        </p:txBody>
      </p:sp>
      <p:sp>
        <p:nvSpPr>
          <p:cNvPr id="6" name="Platshållare för sidfot 5"/>
          <p:cNvSpPr>
            <a:spLocks noGrp="1"/>
          </p:cNvSpPr>
          <p:nvPr>
            <p:ph type="ftr" sz="quarter" idx="15"/>
          </p:nvPr>
        </p:nvSpPr>
        <p:spPr/>
        <p:txBody>
          <a:bodyPr/>
          <a:lstStyle/>
          <a:p>
            <a:r>
              <a:rPr lang="sv-SE"/>
              <a:t>Skriv eventuell sidfot här</a:t>
            </a:r>
          </a:p>
        </p:txBody>
      </p:sp>
      <p:sp>
        <p:nvSpPr>
          <p:cNvPr id="7" name="Platshållare för bildnummer 6"/>
          <p:cNvSpPr>
            <a:spLocks noGrp="1"/>
          </p:cNvSpPr>
          <p:nvPr>
            <p:ph type="sldNum" sz="quarter" idx="16"/>
          </p:nvPr>
        </p:nvSpPr>
        <p:spPr/>
        <p:txBody>
          <a:bodyPr/>
          <a:lstStyle/>
          <a:p>
            <a:fld id="{A1FA3D87-4B78-4D5D-8368-DA3305501A4C}" type="slidenum">
              <a:rPr lang="sv-SE" smtClean="0"/>
              <a:pPr/>
              <a:t>‹#›</a:t>
            </a:fld>
            <a:endParaRPr lang="sv-SE"/>
          </a:p>
        </p:txBody>
      </p:sp>
      <p:sp>
        <p:nvSpPr>
          <p:cNvPr id="10" name="textruta 9"/>
          <p:cNvSpPr txBox="1"/>
          <p:nvPr userDrawn="1"/>
        </p:nvSpPr>
        <p:spPr>
          <a:xfrm>
            <a:off x="12432704" y="2132857"/>
            <a:ext cx="2112235" cy="1384995"/>
          </a:xfrm>
          <a:prstGeom prst="rect">
            <a:avLst/>
          </a:prstGeom>
          <a:noFill/>
        </p:spPr>
        <p:txBody>
          <a:bodyPr wrap="square" rtlCol="0">
            <a:spAutoFit/>
          </a:bodyPr>
          <a:lstStyle/>
          <a:p>
            <a:r>
              <a:rPr lang="sv-SE" sz="1400">
                <a:solidFill>
                  <a:schemeClr val="tx2"/>
                </a:solidFill>
              </a:rPr>
              <a:t>Klicka på </a:t>
            </a:r>
            <a:r>
              <a:rPr lang="sv-SE" sz="1400" b="1">
                <a:solidFill>
                  <a:schemeClr val="tx2"/>
                </a:solidFill>
              </a:rPr>
              <a:t>STHLM</a:t>
            </a:r>
            <a:r>
              <a:rPr lang="sv-SE" sz="1400" baseline="0">
                <a:solidFill>
                  <a:schemeClr val="tx2"/>
                </a:solidFill>
              </a:rPr>
              <a:t> </a:t>
            </a:r>
            <a:r>
              <a:rPr lang="sv-SE" sz="1400" b="1" baseline="0">
                <a:solidFill>
                  <a:schemeClr val="tx2"/>
                </a:solidFill>
              </a:rPr>
              <a:t>bilder</a:t>
            </a:r>
            <a:r>
              <a:rPr lang="sv-SE" sz="1400" baseline="0">
                <a:solidFill>
                  <a:schemeClr val="tx2"/>
                </a:solidFill>
              </a:rPr>
              <a:t> för att lägga till en bild. Om du har en egen bild, klicka direkt på ikonen som visas i rutan här till vänster på sidan.</a:t>
            </a:r>
            <a:endParaRPr lang="sv-SE" sz="1400">
              <a:solidFill>
                <a:schemeClr val="tx2"/>
              </a:solidFill>
            </a:endParaRPr>
          </a:p>
        </p:txBody>
      </p:sp>
    </p:spTree>
    <p:extLst>
      <p:ext uri="{BB962C8B-B14F-4D97-AF65-F5344CB8AC3E}">
        <p14:creationId xmlns:p14="http://schemas.microsoft.com/office/powerpoint/2010/main" val="1701462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1_Tom">
    <p:spTree>
      <p:nvGrpSpPr>
        <p:cNvPr id="1" name=""/>
        <p:cNvGrpSpPr/>
        <p:nvPr/>
      </p:nvGrpSpPr>
      <p:grpSpPr>
        <a:xfrm>
          <a:off x="0" y="0"/>
          <a:ext cx="0" cy="0"/>
          <a:chOff x="0" y="0"/>
          <a:chExt cx="0" cy="0"/>
        </a:xfrm>
      </p:grpSpPr>
      <p:pic>
        <p:nvPicPr>
          <p:cNvPr id="2" name="Bildobjekt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
            <a:ext cx="12205252" cy="6864595"/>
          </a:xfrm>
          <a:prstGeom prst="rect">
            <a:avLst/>
          </a:prstGeom>
        </p:spPr>
      </p:pic>
    </p:spTree>
    <p:extLst>
      <p:ext uri="{BB962C8B-B14F-4D97-AF65-F5344CB8AC3E}">
        <p14:creationId xmlns:p14="http://schemas.microsoft.com/office/powerpoint/2010/main" val="2289934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örstasidan_9">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081251250"/>
              </p:ext>
            </p:extLst>
          </p:nvPr>
        </p:nvGraphicFramePr>
        <p:xfrm>
          <a:off x="2119" y="2118"/>
          <a:ext cx="2116" cy="2116"/>
        </p:xfrm>
        <a:graphic>
          <a:graphicData uri="http://schemas.openxmlformats.org/presentationml/2006/ole">
            <mc:AlternateContent xmlns:mc="http://schemas.openxmlformats.org/markup-compatibility/2006">
              <mc:Choice xmlns:v="urn:schemas-microsoft-com:vml" Requires="v">
                <p:oleObj spid="_x0000_s24578" name="think-cell Slide" r:id="rId5" imgW="353" imgH="353" progId="TCLayout.ActiveDocument.1">
                  <p:embed/>
                </p:oleObj>
              </mc:Choice>
              <mc:Fallback>
                <p:oleObj name="think-cell Slide" r:id="rId5" imgW="353" imgH="353" progId="TCLayout.ActiveDocument.1">
                  <p:embed/>
                  <p:pic>
                    <p:nvPicPr>
                      <p:cNvPr id="2" name="Object 1" hidden="1"/>
                      <p:cNvPicPr/>
                      <p:nvPr/>
                    </p:nvPicPr>
                    <p:blipFill>
                      <a:blip r:embed="rId6"/>
                      <a:stretch>
                        <a:fillRect/>
                      </a:stretch>
                    </p:blipFill>
                    <p:spPr>
                      <a:xfrm>
                        <a:off x="2119" y="2118"/>
                        <a:ext cx="2116" cy="2116"/>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sv-SE" sz="3000" b="1" i="0" baseline="0">
              <a:solidFill>
                <a:srgbClr val="000000"/>
              </a:solidFill>
              <a:latin typeface="Stockholm Type Regular" pitchFamily="50" charset="0"/>
              <a:ea typeface="+mj-ea"/>
              <a:cs typeface="+mj-cs"/>
              <a:sym typeface="Stockholm Type Regular" pitchFamily="50" charset="0"/>
            </a:endParaRPr>
          </a:p>
        </p:txBody>
      </p:sp>
      <p:sp>
        <p:nvSpPr>
          <p:cNvPr id="11" name="Rubrik 10"/>
          <p:cNvSpPr>
            <a:spLocks noGrp="1"/>
          </p:cNvSpPr>
          <p:nvPr>
            <p:ph type="title" hasCustomPrompt="1"/>
          </p:nvPr>
        </p:nvSpPr>
        <p:spPr>
          <a:xfrm>
            <a:off x="609599" y="458791"/>
            <a:ext cx="10972800" cy="831600"/>
          </a:xfrm>
        </p:spPr>
        <p:txBody>
          <a:bodyPr/>
          <a:lstStyle>
            <a:lvl1pPr>
              <a:defRPr b="1">
                <a:solidFill>
                  <a:schemeClr val="tx2"/>
                </a:solidFill>
              </a:defRPr>
            </a:lvl1pPr>
          </a:lstStyle>
          <a:p>
            <a:r>
              <a:rPr lang="sv-SE"/>
              <a:t>Klicka här för att ändra format</a:t>
            </a:r>
          </a:p>
        </p:txBody>
      </p:sp>
    </p:spTree>
    <p:extLst>
      <p:ext uri="{BB962C8B-B14F-4D97-AF65-F5344CB8AC3E}">
        <p14:creationId xmlns:p14="http://schemas.microsoft.com/office/powerpoint/2010/main" val="16189155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Punktlista, en spal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130416870"/>
              </p:ext>
            </p:ext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spid="_x0000_s25602" name="think-cell Slide" r:id="rId5" imgW="360" imgH="360" progId="TCLayout.ActiveDocument.1">
                  <p:embed/>
                </p:oleObj>
              </mc:Choice>
              <mc:Fallback>
                <p:oleObj name="think-cell Slide" r:id="rId5" imgW="360" imgH="360" progId="TCLayout.ActiveDocument.1">
                  <p:embed/>
                  <p:pic>
                    <p:nvPicPr>
                      <p:cNvPr id="2" name="Object 1" hidden="1"/>
                      <p:cNvPicPr/>
                      <p:nvPr/>
                    </p:nvPicPr>
                    <p:blipFill>
                      <a:blip r:embed="rId6"/>
                      <a:stretch>
                        <a:fillRect/>
                      </a:stretch>
                    </p:blipFill>
                    <p:spPr>
                      <a:xfrm>
                        <a:off x="1955" y="1589"/>
                        <a:ext cx="1953" cy="1587"/>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956DCC6B-BF76-4BAC-AD6F-8E760EB9D453}"/>
              </a:ext>
            </a:extLst>
          </p:cNvPr>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sv-SE" sz="3000" b="1" i="0" baseline="0">
              <a:latin typeface="Stockholm Type Regular" pitchFamily="50" charset="0"/>
              <a:ea typeface="+mj-ea"/>
              <a:cs typeface="+mj-cs"/>
              <a:sym typeface="Stockholm Type Regular" pitchFamily="50" charset="0"/>
            </a:endParaRPr>
          </a:p>
        </p:txBody>
      </p:sp>
      <p:sp>
        <p:nvSpPr>
          <p:cNvPr id="10" name="Platshållare för text 9"/>
          <p:cNvSpPr>
            <a:spLocks noGrp="1"/>
          </p:cNvSpPr>
          <p:nvPr>
            <p:ph type="body" sz="quarter" idx="13" hasCustomPrompt="1"/>
          </p:nvPr>
        </p:nvSpPr>
        <p:spPr>
          <a:xfrm>
            <a:off x="611716" y="1440000"/>
            <a:ext cx="7315200" cy="3960000"/>
          </a:xfrm>
          <a:prstGeom prst="rect">
            <a:avLst/>
          </a:prstGeom>
        </p:spPr>
        <p:txBody>
          <a:bodyPr tIns="0"/>
          <a:lstStyle>
            <a:lvl1pPr marL="216000" indent="-216000">
              <a:spcAft>
                <a:spcPts val="480"/>
              </a:spcAft>
              <a:buFont typeface="Arial" pitchFamily="34" charset="0"/>
              <a:buChar char="•"/>
              <a:defRPr/>
            </a:lvl1pPr>
            <a:lvl2pPr indent="-396000">
              <a:defRPr/>
            </a:lvl2pPr>
            <a:lvl3pPr indent="-288000">
              <a:defRPr/>
            </a:lvl3pPr>
            <a:lvl4pPr indent="-288000">
              <a:defRPr/>
            </a:lvl4pPr>
            <a:lvl5pPr indent="-288000">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5" name="Platshållare för datum 14"/>
          <p:cNvSpPr>
            <a:spLocks noGrp="1"/>
          </p:cNvSpPr>
          <p:nvPr>
            <p:ph type="dt" sz="half" idx="14"/>
          </p:nvPr>
        </p:nvSpPr>
        <p:spPr/>
        <p:txBody>
          <a:bodyPr/>
          <a:lstStyle/>
          <a:p>
            <a:fld id="{AFAC4DEF-1561-41E3-A47E-1AE64D3E72F2}" type="datetime1">
              <a:rPr lang="sv-SE" smtClean="0">
                <a:solidFill>
                  <a:srgbClr val="000000"/>
                </a:solidFill>
              </a:rPr>
              <a:pPr/>
              <a:t>2020-11-30</a:t>
            </a:fld>
            <a:endParaRPr lang="sv-SE">
              <a:solidFill>
                <a:srgbClr val="000000"/>
              </a:solidFill>
            </a:endParaRPr>
          </a:p>
        </p:txBody>
      </p:sp>
      <p:sp>
        <p:nvSpPr>
          <p:cNvPr id="16" name="Platshållare för bildnummer 15"/>
          <p:cNvSpPr>
            <a:spLocks noGrp="1"/>
          </p:cNvSpPr>
          <p:nvPr>
            <p:ph type="sldNum" sz="quarter" idx="15"/>
          </p:nvPr>
        </p:nvSpPr>
        <p:spPr/>
        <p:txBody>
          <a:bodyPr/>
          <a:lstStyle/>
          <a:p>
            <a:r>
              <a:rPr lang="sv-SE">
                <a:solidFill>
                  <a:srgbClr val="000000"/>
                </a:solidFill>
              </a:rPr>
              <a:t>Sida </a:t>
            </a:r>
            <a:fld id="{42A5867E-8ECA-40F1-9DD6-AE7AFDFAA899}" type="slidenum">
              <a:rPr lang="sv-SE" smtClean="0">
                <a:solidFill>
                  <a:srgbClr val="000000"/>
                </a:solidFill>
              </a:rPr>
              <a:pPr/>
              <a:t>‹#›</a:t>
            </a:fld>
            <a:endParaRPr lang="sv-SE">
              <a:solidFill>
                <a:srgbClr val="000000"/>
              </a:solidFill>
            </a:endParaRPr>
          </a:p>
        </p:txBody>
      </p:sp>
      <p:sp>
        <p:nvSpPr>
          <p:cNvPr id="17" name="Platshållare för sidfot 16"/>
          <p:cNvSpPr>
            <a:spLocks noGrp="1"/>
          </p:cNvSpPr>
          <p:nvPr>
            <p:ph type="ftr" sz="quarter" idx="16"/>
          </p:nvPr>
        </p:nvSpPr>
        <p:spPr/>
        <p:txBody>
          <a:bodyPr/>
          <a:lstStyle/>
          <a:p>
            <a:r>
              <a:rPr lang="sv-SE">
                <a:solidFill>
                  <a:srgbClr val="000000"/>
                </a:solidFill>
              </a:rPr>
              <a:t> </a:t>
            </a:r>
          </a:p>
        </p:txBody>
      </p:sp>
      <p:sp>
        <p:nvSpPr>
          <p:cNvPr id="8" name="Rubrik 7"/>
          <p:cNvSpPr>
            <a:spLocks noGrp="1"/>
          </p:cNvSpPr>
          <p:nvPr>
            <p:ph type="title" hasCustomPrompt="1"/>
          </p:nvPr>
        </p:nvSpPr>
        <p:spPr/>
        <p:txBody>
          <a:bodyPr/>
          <a:lstStyle/>
          <a:p>
            <a:r>
              <a:rPr lang="sv-SE"/>
              <a:t>Klicka här för att ändra format</a:t>
            </a:r>
          </a:p>
        </p:txBody>
      </p:sp>
    </p:spTree>
    <p:extLst>
      <p:ext uri="{BB962C8B-B14F-4D97-AF65-F5344CB8AC3E}">
        <p14:creationId xmlns:p14="http://schemas.microsoft.com/office/powerpoint/2010/main" val="33928662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Rubrik och bi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621146632"/>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26626" name="think-cell Slide" r:id="rId5" imgW="395" imgH="394" progId="TCLayout.ActiveDocument.1">
                  <p:embed/>
                </p:oleObj>
              </mc:Choice>
              <mc:Fallback>
                <p:oleObj name="think-cell Slide" r:id="rId5" imgW="395" imgH="394" progId="TCLayout.ActiveDocument.1">
                  <p:embed/>
                  <p:pic>
                    <p:nvPicPr>
                      <p:cNvPr id="2" name="Object 1" hidden="1"/>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73A74ED-6CB8-4954-91F8-660A84B3409A}"/>
              </a:ext>
            </a:extLst>
          </p:cNvPr>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sv-SE" sz="3000" b="1" i="0" baseline="0">
              <a:latin typeface="Stockholm Type Regular" pitchFamily="50" charset="0"/>
              <a:ea typeface="+mj-ea"/>
              <a:cs typeface="+mj-cs"/>
              <a:sym typeface="Stockholm Type Regular" pitchFamily="50" charset="0"/>
            </a:endParaRPr>
          </a:p>
        </p:txBody>
      </p:sp>
      <p:sp>
        <p:nvSpPr>
          <p:cNvPr id="3" name="Rubrik 2"/>
          <p:cNvSpPr>
            <a:spLocks noGrp="1"/>
          </p:cNvSpPr>
          <p:nvPr>
            <p:ph type="title" hasCustomPrompt="1"/>
          </p:nvPr>
        </p:nvSpPr>
        <p:spPr/>
        <p:txBody>
          <a:bodyPr/>
          <a:lstStyle/>
          <a:p>
            <a:r>
              <a:rPr lang="sv-SE"/>
              <a:t>Klicka här för att ändra format</a:t>
            </a:r>
          </a:p>
        </p:txBody>
      </p:sp>
      <p:sp>
        <p:nvSpPr>
          <p:cNvPr id="9" name="Platshållare för bild 8"/>
          <p:cNvSpPr>
            <a:spLocks noGrp="1"/>
          </p:cNvSpPr>
          <p:nvPr>
            <p:ph type="pic" sz="quarter" idx="13" hasCustomPrompt="1"/>
          </p:nvPr>
        </p:nvSpPr>
        <p:spPr>
          <a:xfrm>
            <a:off x="609600" y="1439999"/>
            <a:ext cx="10959008" cy="4294051"/>
          </a:xfrm>
        </p:spPr>
        <p:txBody>
          <a:bodyPr/>
          <a:lstStyle>
            <a:lvl1pPr marL="0" indent="0">
              <a:buFontTx/>
              <a:buNone/>
              <a:defRPr/>
            </a:lvl1pPr>
          </a:lstStyle>
          <a:p>
            <a:r>
              <a:rPr lang="sv-SE"/>
              <a:t>Klicka på ikonen för att lägga till en bild</a:t>
            </a:r>
          </a:p>
        </p:txBody>
      </p:sp>
      <p:sp>
        <p:nvSpPr>
          <p:cNvPr id="8" name="Platshållare för text 4"/>
          <p:cNvSpPr>
            <a:spLocks noGrp="1"/>
          </p:cNvSpPr>
          <p:nvPr>
            <p:ph type="body" sz="quarter" idx="17" hasCustomPrompt="1"/>
          </p:nvPr>
        </p:nvSpPr>
        <p:spPr>
          <a:xfrm>
            <a:off x="613833" y="5733256"/>
            <a:ext cx="10958400" cy="180000"/>
          </a:xfrm>
        </p:spPr>
        <p:txBody>
          <a:bodyPr/>
          <a:lstStyle>
            <a:lvl1pPr marL="0" indent="0">
              <a:buNone/>
              <a:defRPr sz="1000" baseline="0"/>
            </a:lvl1pPr>
          </a:lstStyle>
          <a:p>
            <a:pPr lvl="0"/>
            <a:r>
              <a:rPr lang="sv-SE"/>
              <a:t>Skriv </a:t>
            </a:r>
            <a:r>
              <a:rPr lang="sv-SE" err="1"/>
              <a:t>ev</a:t>
            </a:r>
            <a:r>
              <a:rPr lang="sv-SE"/>
              <a:t> källa</a:t>
            </a:r>
          </a:p>
        </p:txBody>
      </p:sp>
      <p:sp>
        <p:nvSpPr>
          <p:cNvPr id="5" name="Platshållare för datum 4"/>
          <p:cNvSpPr>
            <a:spLocks noGrp="1"/>
          </p:cNvSpPr>
          <p:nvPr>
            <p:ph type="dt" sz="half" idx="14"/>
          </p:nvPr>
        </p:nvSpPr>
        <p:spPr/>
        <p:txBody>
          <a:bodyPr/>
          <a:lstStyle/>
          <a:p>
            <a:r>
              <a:rPr lang="sv-SE"/>
              <a:t>20XX-XX-XX</a:t>
            </a:r>
          </a:p>
        </p:txBody>
      </p:sp>
      <p:sp>
        <p:nvSpPr>
          <p:cNvPr id="6" name="Platshållare för sidfot 5"/>
          <p:cNvSpPr>
            <a:spLocks noGrp="1"/>
          </p:cNvSpPr>
          <p:nvPr>
            <p:ph type="ftr" sz="quarter" idx="15"/>
          </p:nvPr>
        </p:nvSpPr>
        <p:spPr/>
        <p:txBody>
          <a:bodyPr/>
          <a:lstStyle/>
          <a:p>
            <a:r>
              <a:rPr lang="sv-SE"/>
              <a:t>Skriv eventuell sidfot här</a:t>
            </a:r>
          </a:p>
        </p:txBody>
      </p:sp>
      <p:sp>
        <p:nvSpPr>
          <p:cNvPr id="7" name="Platshållare för bildnummer 6"/>
          <p:cNvSpPr>
            <a:spLocks noGrp="1"/>
          </p:cNvSpPr>
          <p:nvPr>
            <p:ph type="sldNum" sz="quarter" idx="16"/>
          </p:nvPr>
        </p:nvSpPr>
        <p:spPr/>
        <p:txBody>
          <a:bodyPr/>
          <a:lstStyle/>
          <a:p>
            <a:fld id="{A1FA3D87-4B78-4D5D-8368-DA3305501A4C}" type="slidenum">
              <a:rPr lang="sv-SE" smtClean="0"/>
              <a:pPr/>
              <a:t>‹#›</a:t>
            </a:fld>
            <a:endParaRPr lang="sv-SE"/>
          </a:p>
        </p:txBody>
      </p:sp>
      <p:sp>
        <p:nvSpPr>
          <p:cNvPr id="10" name="textruta 9"/>
          <p:cNvSpPr txBox="1"/>
          <p:nvPr userDrawn="1"/>
        </p:nvSpPr>
        <p:spPr>
          <a:xfrm>
            <a:off x="12432704" y="2132857"/>
            <a:ext cx="2112235" cy="1384995"/>
          </a:xfrm>
          <a:prstGeom prst="rect">
            <a:avLst/>
          </a:prstGeom>
          <a:noFill/>
        </p:spPr>
        <p:txBody>
          <a:bodyPr wrap="square" rtlCol="0">
            <a:spAutoFit/>
          </a:bodyPr>
          <a:lstStyle/>
          <a:p>
            <a:r>
              <a:rPr lang="sv-SE" sz="1400">
                <a:solidFill>
                  <a:schemeClr val="tx2"/>
                </a:solidFill>
              </a:rPr>
              <a:t>Klicka på </a:t>
            </a:r>
            <a:r>
              <a:rPr lang="sv-SE" sz="1400" b="1">
                <a:solidFill>
                  <a:schemeClr val="tx2"/>
                </a:solidFill>
              </a:rPr>
              <a:t>STHLM</a:t>
            </a:r>
            <a:r>
              <a:rPr lang="sv-SE" sz="1400" baseline="0">
                <a:solidFill>
                  <a:schemeClr val="tx2"/>
                </a:solidFill>
              </a:rPr>
              <a:t> </a:t>
            </a:r>
            <a:r>
              <a:rPr lang="sv-SE" sz="1400" b="1" baseline="0">
                <a:solidFill>
                  <a:schemeClr val="tx2"/>
                </a:solidFill>
              </a:rPr>
              <a:t>bilder</a:t>
            </a:r>
            <a:r>
              <a:rPr lang="sv-SE" sz="1400" baseline="0">
                <a:solidFill>
                  <a:schemeClr val="tx2"/>
                </a:solidFill>
              </a:rPr>
              <a:t> för att lägga till en bild. Om du har en egen bild, klicka direkt på ikonen som visas i rutan här till vänster på sidan.</a:t>
            </a:r>
            <a:endParaRPr lang="sv-SE" sz="1400">
              <a:solidFill>
                <a:schemeClr val="tx2"/>
              </a:solidFill>
            </a:endParaRPr>
          </a:p>
        </p:txBody>
      </p:sp>
    </p:spTree>
    <p:extLst>
      <p:ext uri="{BB962C8B-B14F-4D97-AF65-F5344CB8AC3E}">
        <p14:creationId xmlns:p14="http://schemas.microsoft.com/office/powerpoint/2010/main" val="30587209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1_Tom">
    <p:spTree>
      <p:nvGrpSpPr>
        <p:cNvPr id="1" name=""/>
        <p:cNvGrpSpPr/>
        <p:nvPr/>
      </p:nvGrpSpPr>
      <p:grpSpPr>
        <a:xfrm>
          <a:off x="0" y="0"/>
          <a:ext cx="0" cy="0"/>
          <a:chOff x="0" y="0"/>
          <a:chExt cx="0" cy="0"/>
        </a:xfrm>
      </p:grpSpPr>
      <p:pic>
        <p:nvPicPr>
          <p:cNvPr id="2" name="Bildobjekt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
            <a:ext cx="12205252" cy="6864595"/>
          </a:xfrm>
          <a:prstGeom prst="rect">
            <a:avLst/>
          </a:prstGeom>
        </p:spPr>
      </p:pic>
    </p:spTree>
    <p:extLst>
      <p:ext uri="{BB962C8B-B14F-4D97-AF65-F5344CB8AC3E}">
        <p14:creationId xmlns:p14="http://schemas.microsoft.com/office/powerpoint/2010/main" val="42793018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elsida-vit logo för mörka bilder">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674" name="think-cell Slide" r:id="rId6" imgW="526" imgH="526" progId="TCLayout.ActiveDocument.1">
                  <p:embed/>
                </p:oleObj>
              </mc:Choice>
              <mc:Fallback>
                <p:oleObj name="think-cell Slide" r:id="rId6" imgW="526" imgH="526" progId="TCLayout.ActiveDocument.1">
                  <p:embed/>
                  <p:pic>
                    <p:nvPicPr>
                      <p:cNvPr id="5" name="Object 4"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sv-SE" sz="3000" b="1" i="0" baseline="0">
              <a:latin typeface="Stockholm Type Regular" pitchFamily="50" charset="0"/>
              <a:ea typeface="+mj-ea"/>
              <a:cs typeface="+mj-cs"/>
              <a:sym typeface="Stockholm Type Regular" pitchFamily="50" charset="0"/>
            </a:endParaRPr>
          </a:p>
        </p:txBody>
      </p:sp>
      <p:sp>
        <p:nvSpPr>
          <p:cNvPr id="2" name="Rubrik 1"/>
          <p:cNvSpPr>
            <a:spLocks noGrp="1"/>
          </p:cNvSpPr>
          <p:nvPr>
            <p:ph type="ctrTitle"/>
          </p:nvPr>
        </p:nvSpPr>
        <p:spPr>
          <a:xfrm>
            <a:off x="609600" y="457200"/>
            <a:ext cx="7320000" cy="968400"/>
          </a:xfrm>
        </p:spPr>
        <p:txBody>
          <a:bodyPr/>
          <a:lstStyle>
            <a:lvl1pPr>
              <a:defRPr>
                <a:solidFill>
                  <a:schemeClr val="bg1"/>
                </a:solidFill>
              </a:defRPr>
            </a:lvl1pPr>
          </a:lstStyle>
          <a:p>
            <a:r>
              <a:rPr lang="sv-SE"/>
              <a:t>Klicka här för att ändra format</a:t>
            </a:r>
          </a:p>
        </p:txBody>
      </p:sp>
      <p:sp>
        <p:nvSpPr>
          <p:cNvPr id="3" name="Underrubrik 2"/>
          <p:cNvSpPr>
            <a:spLocks noGrp="1"/>
          </p:cNvSpPr>
          <p:nvPr>
            <p:ph type="subTitle" idx="1" hasCustomPrompt="1"/>
          </p:nvPr>
        </p:nvSpPr>
        <p:spPr>
          <a:xfrm>
            <a:off x="609600" y="1440000"/>
            <a:ext cx="7296811" cy="1752600"/>
          </a:xfrm>
        </p:spPr>
        <p:txBody>
          <a:bodyPr/>
          <a:lstStyle>
            <a:lvl1pPr marL="0" indent="0" algn="l">
              <a:buNone/>
              <a:defRPr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Skriv </a:t>
            </a:r>
            <a:r>
              <a:rPr lang="sv-SE" err="1"/>
              <a:t>ev</a:t>
            </a:r>
            <a:r>
              <a:rPr lang="sv-SE"/>
              <a:t> underrubrik här</a:t>
            </a:r>
          </a:p>
        </p:txBody>
      </p:sp>
      <p:sp>
        <p:nvSpPr>
          <p:cNvPr id="11" name="textruta 8"/>
          <p:cNvSpPr txBox="1">
            <a:spLocks noChangeArrowheads="1"/>
          </p:cNvSpPr>
          <p:nvPr userDrawn="1"/>
        </p:nvSpPr>
        <p:spPr bwMode="auto">
          <a:xfrm>
            <a:off x="605368" y="6215063"/>
            <a:ext cx="346921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defRPr/>
            </a:pPr>
            <a:r>
              <a:rPr lang="sv-SE" sz="1000" b="1" noProof="0">
                <a:solidFill>
                  <a:schemeClr val="bg1"/>
                </a:solidFill>
              </a:rPr>
              <a:t>The </a:t>
            </a:r>
            <a:r>
              <a:rPr lang="sv-SE" sz="1000" b="1" noProof="0" err="1">
                <a:solidFill>
                  <a:schemeClr val="bg1"/>
                </a:solidFill>
              </a:rPr>
              <a:t>Capital</a:t>
            </a:r>
            <a:r>
              <a:rPr lang="sv-SE" sz="1000" b="1" noProof="0">
                <a:solidFill>
                  <a:schemeClr val="bg1"/>
                </a:solidFill>
              </a:rPr>
              <a:t> </a:t>
            </a:r>
            <a:r>
              <a:rPr lang="sv-SE" sz="1000" b="1" noProof="0" err="1">
                <a:solidFill>
                  <a:schemeClr val="bg1"/>
                </a:solidFill>
              </a:rPr>
              <a:t>of</a:t>
            </a:r>
            <a:r>
              <a:rPr lang="sv-SE" sz="1000" b="1" noProof="0">
                <a:solidFill>
                  <a:schemeClr val="bg1"/>
                </a:solidFill>
              </a:rPr>
              <a:t> Scandinavia</a:t>
            </a:r>
          </a:p>
        </p:txBody>
      </p:sp>
      <p:pic>
        <p:nvPicPr>
          <p:cNvPr id="8" name="Bildobjekt 7"/>
          <p:cNvPicPr>
            <a:picLocks/>
          </p:cNvPicPr>
          <p:nvPr userDrawn="1"/>
        </p:nvPicPr>
        <p:blipFill>
          <a:blip r:embed="rId8" cstate="print">
            <a:extLst>
              <a:ext uri="{28A0092B-C50C-407E-A947-70E740481C1C}">
                <a14:useLocalDpi xmlns:a14="http://schemas.microsoft.com/office/drawing/2010/main" val="0"/>
              </a:ext>
            </a:extLst>
          </a:blip>
          <a:stretch>
            <a:fillRect/>
          </a:stretch>
        </p:blipFill>
        <p:spPr>
          <a:xfrm>
            <a:off x="10214399" y="467862"/>
            <a:ext cx="1368000" cy="468000"/>
          </a:xfrm>
          <a:prstGeom prst="rect">
            <a:avLst/>
          </a:prstGeom>
        </p:spPr>
      </p:pic>
      <p:sp>
        <p:nvSpPr>
          <p:cNvPr id="9" name="textruta 8"/>
          <p:cNvSpPr txBox="1"/>
          <p:nvPr userDrawn="1"/>
        </p:nvSpPr>
        <p:spPr>
          <a:xfrm>
            <a:off x="12288688" y="39970"/>
            <a:ext cx="1584176" cy="5909310"/>
          </a:xfrm>
          <a:prstGeom prst="rect">
            <a:avLst/>
          </a:prstGeom>
          <a:noFill/>
        </p:spPr>
        <p:txBody>
          <a:bodyPr wrap="square" rtlCol="0">
            <a:spAutoFit/>
          </a:bodyPr>
          <a:lstStyle/>
          <a:p>
            <a:r>
              <a:rPr lang="sv-SE" sz="1400">
                <a:solidFill>
                  <a:schemeClr val="tx2"/>
                </a:solidFill>
              </a:rPr>
              <a:t>För att byta bakgrundsbild klicka på STHLM bilder på fliken Start. </a:t>
            </a:r>
          </a:p>
          <a:p>
            <a:endParaRPr lang="sv-SE" sz="1400">
              <a:solidFill>
                <a:schemeClr val="tx2"/>
              </a:solidFill>
            </a:endParaRPr>
          </a:p>
          <a:p>
            <a:r>
              <a:rPr lang="sv-SE" sz="1400">
                <a:solidFill>
                  <a:schemeClr val="tx2"/>
                </a:solidFill>
              </a:rPr>
              <a:t>Har du en egen bild högerklickar du på bakgrundsbilden och väljer Formatera bakgrund och sen Infoga från: Fil. </a:t>
            </a:r>
          </a:p>
          <a:p>
            <a:r>
              <a:rPr lang="sv-SE" sz="1400">
                <a:solidFill>
                  <a:schemeClr val="tx2"/>
                </a:solidFill>
              </a:rPr>
              <a:t> </a:t>
            </a:r>
          </a:p>
          <a:p>
            <a:r>
              <a:rPr lang="sv-SE" sz="1400">
                <a:solidFill>
                  <a:schemeClr val="tx2"/>
                </a:solidFill>
              </a:rPr>
              <a:t>Tänk på att logotypen alltid ska vara tydlig. Vit logotyp mot mörk bakgrund och svart logotyp mot ljus.</a:t>
            </a:r>
          </a:p>
          <a:p>
            <a:r>
              <a:rPr lang="sv-SE" sz="1400">
                <a:solidFill>
                  <a:schemeClr val="tx2"/>
                </a:solidFill>
              </a:rPr>
              <a:t>Byt mellan de olika under Layout. </a:t>
            </a:r>
          </a:p>
        </p:txBody>
      </p:sp>
    </p:spTree>
    <p:extLst>
      <p:ext uri="{BB962C8B-B14F-4D97-AF65-F5344CB8AC3E}">
        <p14:creationId xmlns:p14="http://schemas.microsoft.com/office/powerpoint/2010/main" val="8049633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elsida-svart logo för ljusa bilder">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698" name="think-cell Slide" r:id="rId6" imgW="526" imgH="526" progId="TCLayout.ActiveDocument.1">
                  <p:embed/>
                </p:oleObj>
              </mc:Choice>
              <mc:Fallback>
                <p:oleObj name="think-cell Slide" r:id="rId6" imgW="526" imgH="526" progId="TCLayout.ActiveDocument.1">
                  <p:embed/>
                  <p:pic>
                    <p:nvPicPr>
                      <p:cNvPr id="5" name="Object 4"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sv-SE" sz="3000" b="1" i="0" baseline="0">
              <a:latin typeface="Stockholm Type Regular" pitchFamily="50" charset="0"/>
              <a:ea typeface="+mj-ea"/>
              <a:cs typeface="+mj-cs"/>
              <a:sym typeface="Stockholm Type Regular" pitchFamily="50" charset="0"/>
            </a:endParaRPr>
          </a:p>
        </p:txBody>
      </p:sp>
      <p:sp>
        <p:nvSpPr>
          <p:cNvPr id="2" name="Rubrik 1"/>
          <p:cNvSpPr>
            <a:spLocks noGrp="1"/>
          </p:cNvSpPr>
          <p:nvPr>
            <p:ph type="ctrTitle"/>
          </p:nvPr>
        </p:nvSpPr>
        <p:spPr>
          <a:xfrm>
            <a:off x="609600" y="457200"/>
            <a:ext cx="7320000" cy="968400"/>
          </a:xfrm>
        </p:spPr>
        <p:txBody>
          <a:bodyPr/>
          <a:lstStyle>
            <a:lvl1pPr>
              <a:defRPr>
                <a:solidFill>
                  <a:schemeClr val="tx1"/>
                </a:solidFill>
              </a:defRPr>
            </a:lvl1pPr>
          </a:lstStyle>
          <a:p>
            <a:r>
              <a:rPr lang="sv-SE"/>
              <a:t>Klicka här för att ändra format</a:t>
            </a:r>
          </a:p>
        </p:txBody>
      </p:sp>
      <p:sp>
        <p:nvSpPr>
          <p:cNvPr id="3" name="Underrubrik 2"/>
          <p:cNvSpPr>
            <a:spLocks noGrp="1"/>
          </p:cNvSpPr>
          <p:nvPr>
            <p:ph type="subTitle" idx="1" hasCustomPrompt="1"/>
          </p:nvPr>
        </p:nvSpPr>
        <p:spPr>
          <a:xfrm>
            <a:off x="609600" y="1440000"/>
            <a:ext cx="7296811" cy="1752600"/>
          </a:xfrm>
        </p:spPr>
        <p:txBody>
          <a:bodyPr/>
          <a:lstStyle>
            <a:lvl1pPr marL="0" indent="0" algn="l">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Skriv </a:t>
            </a:r>
            <a:r>
              <a:rPr lang="sv-SE" err="1"/>
              <a:t>ev</a:t>
            </a:r>
            <a:r>
              <a:rPr lang="sv-SE"/>
              <a:t> underrubrik här</a:t>
            </a:r>
          </a:p>
        </p:txBody>
      </p:sp>
      <p:sp>
        <p:nvSpPr>
          <p:cNvPr id="12" name="textruta 8"/>
          <p:cNvSpPr txBox="1">
            <a:spLocks noChangeArrowheads="1"/>
          </p:cNvSpPr>
          <p:nvPr userDrawn="1"/>
        </p:nvSpPr>
        <p:spPr bwMode="auto">
          <a:xfrm>
            <a:off x="605368" y="6215063"/>
            <a:ext cx="346921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defRPr/>
            </a:pPr>
            <a:r>
              <a:rPr lang="sv-SE" sz="1000" b="1" noProof="0">
                <a:solidFill>
                  <a:schemeClr val="tx1"/>
                </a:solidFill>
              </a:rPr>
              <a:t>The </a:t>
            </a:r>
            <a:r>
              <a:rPr lang="sv-SE" sz="1000" b="1" noProof="0" err="1">
                <a:solidFill>
                  <a:schemeClr val="tx1"/>
                </a:solidFill>
              </a:rPr>
              <a:t>Capital</a:t>
            </a:r>
            <a:r>
              <a:rPr lang="sv-SE" sz="1000" b="1" noProof="0">
                <a:solidFill>
                  <a:schemeClr val="tx1"/>
                </a:solidFill>
              </a:rPr>
              <a:t> </a:t>
            </a:r>
            <a:r>
              <a:rPr lang="sv-SE" sz="1000" b="1" noProof="0" err="1">
                <a:solidFill>
                  <a:schemeClr val="tx1"/>
                </a:solidFill>
              </a:rPr>
              <a:t>of</a:t>
            </a:r>
            <a:r>
              <a:rPr lang="sv-SE" sz="1000" b="1" noProof="0">
                <a:solidFill>
                  <a:schemeClr val="tx1"/>
                </a:solidFill>
              </a:rPr>
              <a:t> Scandinavia</a:t>
            </a:r>
          </a:p>
        </p:txBody>
      </p:sp>
      <p:pic>
        <p:nvPicPr>
          <p:cNvPr id="10" name="Bildobjekt 9"/>
          <p:cNvPicPr>
            <a:picLocks/>
          </p:cNvPicPr>
          <p:nvPr userDrawn="1"/>
        </p:nvPicPr>
        <p:blipFill>
          <a:blip r:embed="rId8" cstate="print">
            <a:extLst>
              <a:ext uri="{28A0092B-C50C-407E-A947-70E740481C1C}">
                <a14:useLocalDpi xmlns:a14="http://schemas.microsoft.com/office/drawing/2010/main" val="0"/>
              </a:ext>
            </a:extLst>
          </a:blip>
          <a:stretch>
            <a:fillRect/>
          </a:stretch>
        </p:blipFill>
        <p:spPr>
          <a:xfrm>
            <a:off x="10214399" y="467862"/>
            <a:ext cx="1368000" cy="468000"/>
          </a:xfrm>
          <a:prstGeom prst="rect">
            <a:avLst/>
          </a:prstGeom>
        </p:spPr>
      </p:pic>
      <p:sp>
        <p:nvSpPr>
          <p:cNvPr id="7" name="textruta 6"/>
          <p:cNvSpPr txBox="1"/>
          <p:nvPr userDrawn="1"/>
        </p:nvSpPr>
        <p:spPr>
          <a:xfrm>
            <a:off x="12288688" y="39970"/>
            <a:ext cx="1584176" cy="5909310"/>
          </a:xfrm>
          <a:prstGeom prst="rect">
            <a:avLst/>
          </a:prstGeom>
          <a:noFill/>
        </p:spPr>
        <p:txBody>
          <a:bodyPr wrap="square" rtlCol="0">
            <a:spAutoFit/>
          </a:bodyPr>
          <a:lstStyle/>
          <a:p>
            <a:r>
              <a:rPr lang="sv-SE" sz="1400">
                <a:solidFill>
                  <a:schemeClr val="tx2"/>
                </a:solidFill>
              </a:rPr>
              <a:t>För att byta bakgrundsbild klicka på STHLM bilder på fliken Start. </a:t>
            </a:r>
          </a:p>
          <a:p>
            <a:endParaRPr lang="sv-SE" sz="1400">
              <a:solidFill>
                <a:schemeClr val="tx2"/>
              </a:solidFill>
            </a:endParaRPr>
          </a:p>
          <a:p>
            <a:r>
              <a:rPr lang="sv-SE" sz="1400">
                <a:solidFill>
                  <a:schemeClr val="tx2"/>
                </a:solidFill>
              </a:rPr>
              <a:t>Har du en egen bild högerklickar du på bakgrundsbilden och väljer Formatera bakgrund och sen Infoga från: Fil. </a:t>
            </a:r>
          </a:p>
          <a:p>
            <a:r>
              <a:rPr lang="sv-SE" sz="1400">
                <a:solidFill>
                  <a:schemeClr val="tx2"/>
                </a:solidFill>
              </a:rPr>
              <a:t> </a:t>
            </a:r>
          </a:p>
          <a:p>
            <a:r>
              <a:rPr lang="sv-SE" sz="1400">
                <a:solidFill>
                  <a:schemeClr val="tx2"/>
                </a:solidFill>
              </a:rPr>
              <a:t>Tänk på att logotypen alltid ska vara tydlig. Vit logotyp mot mörk bakgrund och svart logotyp mot ljus.</a:t>
            </a:r>
          </a:p>
          <a:p>
            <a:r>
              <a:rPr lang="sv-SE" sz="1400">
                <a:solidFill>
                  <a:schemeClr val="tx2"/>
                </a:solidFill>
              </a:rPr>
              <a:t>Byt mellan de olika under Layout. </a:t>
            </a:r>
          </a:p>
        </p:txBody>
      </p:sp>
    </p:spTree>
    <p:extLst>
      <p:ext uri="{BB962C8B-B14F-4D97-AF65-F5344CB8AC3E}">
        <p14:creationId xmlns:p14="http://schemas.microsoft.com/office/powerpoint/2010/main" val="19512662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elsida -  svart logo grå bakgrund">
    <p:bg>
      <p:bgPr>
        <a:solidFill>
          <a:srgbClr val="F5F3EE"/>
        </a:soli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22" name="think-cell Slide" r:id="rId5" imgW="526" imgH="526" progId="TCLayout.ActiveDocument.1">
                  <p:embed/>
                </p:oleObj>
              </mc:Choice>
              <mc:Fallback>
                <p:oleObj name="think-cell Slide" r:id="rId5" imgW="526" imgH="526" progId="TCLayout.ActiveDocument.1">
                  <p:embed/>
                  <p:pic>
                    <p:nvPicPr>
                      <p:cNvPr id="5" name="Object 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sv-SE" sz="3000" b="1" i="0" baseline="0">
              <a:latin typeface="Stockholm Type Regular" pitchFamily="50" charset="0"/>
              <a:ea typeface="+mj-ea"/>
              <a:cs typeface="+mj-cs"/>
              <a:sym typeface="Stockholm Type Regular" pitchFamily="50" charset="0"/>
            </a:endParaRPr>
          </a:p>
        </p:txBody>
      </p:sp>
      <p:sp>
        <p:nvSpPr>
          <p:cNvPr id="2" name="Rubrik 1"/>
          <p:cNvSpPr>
            <a:spLocks noGrp="1"/>
          </p:cNvSpPr>
          <p:nvPr>
            <p:ph type="ctrTitle"/>
          </p:nvPr>
        </p:nvSpPr>
        <p:spPr>
          <a:xfrm>
            <a:off x="609600" y="457200"/>
            <a:ext cx="7320000" cy="968400"/>
          </a:xfrm>
        </p:spPr>
        <p:txBody>
          <a:bodyPr/>
          <a:lstStyle>
            <a:lvl1pPr>
              <a:defRPr>
                <a:solidFill>
                  <a:schemeClr val="tx1"/>
                </a:solidFill>
              </a:defRPr>
            </a:lvl1pPr>
          </a:lstStyle>
          <a:p>
            <a:r>
              <a:rPr lang="sv-SE"/>
              <a:t>Klicka här för att ändra format</a:t>
            </a:r>
          </a:p>
        </p:txBody>
      </p:sp>
      <p:sp>
        <p:nvSpPr>
          <p:cNvPr id="4" name="Platshållare för text 3"/>
          <p:cNvSpPr>
            <a:spLocks noGrp="1"/>
          </p:cNvSpPr>
          <p:nvPr>
            <p:ph type="body" sz="quarter" idx="10" hasCustomPrompt="1"/>
          </p:nvPr>
        </p:nvSpPr>
        <p:spPr>
          <a:xfrm>
            <a:off x="609600" y="1440000"/>
            <a:ext cx="7305600" cy="1753200"/>
          </a:xfrm>
        </p:spPr>
        <p:txBody>
          <a:bodyPr/>
          <a:lstStyle>
            <a:lvl1pPr marL="0" indent="0">
              <a:buNone/>
              <a:defRPr/>
            </a:lvl1pPr>
          </a:lstStyle>
          <a:p>
            <a:r>
              <a:rPr lang="sv-SE"/>
              <a:t>Skriv </a:t>
            </a:r>
            <a:r>
              <a:rPr lang="sv-SE" err="1"/>
              <a:t>ev</a:t>
            </a:r>
            <a:r>
              <a:rPr lang="sv-SE"/>
              <a:t> underrubrik här</a:t>
            </a:r>
          </a:p>
        </p:txBody>
      </p:sp>
      <p:sp>
        <p:nvSpPr>
          <p:cNvPr id="10" name="textruta 8"/>
          <p:cNvSpPr txBox="1">
            <a:spLocks noChangeArrowheads="1"/>
          </p:cNvSpPr>
          <p:nvPr userDrawn="1"/>
        </p:nvSpPr>
        <p:spPr bwMode="auto">
          <a:xfrm>
            <a:off x="605368" y="6215063"/>
            <a:ext cx="346921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defRPr/>
            </a:pPr>
            <a:r>
              <a:rPr lang="sv-SE" sz="1000" b="1" noProof="0">
                <a:solidFill>
                  <a:schemeClr val="tx1"/>
                </a:solidFill>
              </a:rPr>
              <a:t>The </a:t>
            </a:r>
            <a:r>
              <a:rPr lang="sv-SE" sz="1000" b="1" noProof="0" err="1">
                <a:solidFill>
                  <a:schemeClr val="tx1"/>
                </a:solidFill>
              </a:rPr>
              <a:t>Capital</a:t>
            </a:r>
            <a:r>
              <a:rPr lang="sv-SE" sz="1000" b="1" noProof="0">
                <a:solidFill>
                  <a:schemeClr val="tx1"/>
                </a:solidFill>
              </a:rPr>
              <a:t> </a:t>
            </a:r>
            <a:r>
              <a:rPr lang="sv-SE" sz="1000" b="1" noProof="0" err="1">
                <a:solidFill>
                  <a:schemeClr val="tx1"/>
                </a:solidFill>
              </a:rPr>
              <a:t>of</a:t>
            </a:r>
            <a:r>
              <a:rPr lang="sv-SE" sz="1000" b="1" noProof="0">
                <a:solidFill>
                  <a:schemeClr val="tx1"/>
                </a:solidFill>
              </a:rPr>
              <a:t> Scandinavia</a:t>
            </a:r>
          </a:p>
        </p:txBody>
      </p:sp>
      <p:pic>
        <p:nvPicPr>
          <p:cNvPr id="11" name="Bildobjekt 10"/>
          <p:cNvPicPr>
            <a:picLocks/>
          </p:cNvPicPr>
          <p:nvPr userDrawn="1"/>
        </p:nvPicPr>
        <p:blipFill>
          <a:blip r:embed="rId7" cstate="print">
            <a:extLst>
              <a:ext uri="{28A0092B-C50C-407E-A947-70E740481C1C}">
                <a14:useLocalDpi xmlns:a14="http://schemas.microsoft.com/office/drawing/2010/main" val="0"/>
              </a:ext>
            </a:extLst>
          </a:blip>
          <a:stretch>
            <a:fillRect/>
          </a:stretch>
        </p:blipFill>
        <p:spPr>
          <a:xfrm>
            <a:off x="10214399" y="467862"/>
            <a:ext cx="1368000" cy="468276"/>
          </a:xfrm>
          <a:prstGeom prst="rect">
            <a:avLst/>
          </a:prstGeom>
        </p:spPr>
      </p:pic>
    </p:spTree>
    <p:extLst>
      <p:ext uri="{BB962C8B-B14F-4D97-AF65-F5344CB8AC3E}">
        <p14:creationId xmlns:p14="http://schemas.microsoft.com/office/powerpoint/2010/main" val="1189203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sida -  svart logo grå bakgrund">
    <p:bg>
      <p:bgPr>
        <a:solidFill>
          <a:srgbClr val="F5F3EE"/>
        </a:soli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42851706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8" name="think-cell Slide" r:id="rId5" imgW="526" imgH="526" progId="TCLayout.ActiveDocument.1">
                  <p:embed/>
                </p:oleObj>
              </mc:Choice>
              <mc:Fallback>
                <p:oleObj name="think-cell Slide" r:id="rId5" imgW="526" imgH="526" progId="TCLayout.ActiveDocument.1">
                  <p:embed/>
                  <p:pic>
                    <p:nvPicPr>
                      <p:cNvPr id="5" name="Object 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sv-SE" sz="3000" b="1" i="0" baseline="0">
              <a:latin typeface="Stockholm Type Regular" pitchFamily="50" charset="0"/>
              <a:ea typeface="+mj-ea"/>
              <a:cs typeface="+mj-cs"/>
              <a:sym typeface="Stockholm Type Regular" pitchFamily="50" charset="0"/>
            </a:endParaRPr>
          </a:p>
        </p:txBody>
      </p:sp>
      <p:sp>
        <p:nvSpPr>
          <p:cNvPr id="2" name="Rubrik 1"/>
          <p:cNvSpPr>
            <a:spLocks noGrp="1"/>
          </p:cNvSpPr>
          <p:nvPr>
            <p:ph type="ctrTitle" hasCustomPrompt="1"/>
          </p:nvPr>
        </p:nvSpPr>
        <p:spPr>
          <a:xfrm>
            <a:off x="609600" y="457200"/>
            <a:ext cx="7320000" cy="968400"/>
          </a:xfrm>
        </p:spPr>
        <p:txBody>
          <a:bodyPr/>
          <a:lstStyle>
            <a:lvl1pPr>
              <a:defRPr>
                <a:solidFill>
                  <a:schemeClr val="tx1"/>
                </a:solidFill>
              </a:defRPr>
            </a:lvl1pPr>
          </a:lstStyle>
          <a:p>
            <a:r>
              <a:rPr lang="sv-SE"/>
              <a:t>Klicka här för att ändra format</a:t>
            </a:r>
          </a:p>
        </p:txBody>
      </p:sp>
      <p:sp>
        <p:nvSpPr>
          <p:cNvPr id="4" name="Platshållare för text 3"/>
          <p:cNvSpPr>
            <a:spLocks noGrp="1"/>
          </p:cNvSpPr>
          <p:nvPr>
            <p:ph type="body" sz="quarter" idx="10" hasCustomPrompt="1"/>
          </p:nvPr>
        </p:nvSpPr>
        <p:spPr>
          <a:xfrm>
            <a:off x="609600" y="1440000"/>
            <a:ext cx="7305600" cy="1753200"/>
          </a:xfrm>
        </p:spPr>
        <p:txBody>
          <a:bodyPr/>
          <a:lstStyle>
            <a:lvl1pPr marL="0" indent="0">
              <a:buNone/>
              <a:defRPr/>
            </a:lvl1pPr>
          </a:lstStyle>
          <a:p>
            <a:r>
              <a:rPr lang="sv-SE"/>
              <a:t>Skriv </a:t>
            </a:r>
            <a:r>
              <a:rPr lang="sv-SE" err="1"/>
              <a:t>ev</a:t>
            </a:r>
            <a:r>
              <a:rPr lang="sv-SE"/>
              <a:t> underrubrik här</a:t>
            </a:r>
          </a:p>
        </p:txBody>
      </p:sp>
      <p:sp>
        <p:nvSpPr>
          <p:cNvPr id="10" name="textruta 8"/>
          <p:cNvSpPr txBox="1">
            <a:spLocks noChangeArrowheads="1"/>
          </p:cNvSpPr>
          <p:nvPr userDrawn="1"/>
        </p:nvSpPr>
        <p:spPr bwMode="auto">
          <a:xfrm>
            <a:off x="605368" y="6215063"/>
            <a:ext cx="346921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defRPr/>
            </a:pPr>
            <a:r>
              <a:rPr lang="sv-SE" sz="1000" b="1" noProof="0">
                <a:solidFill>
                  <a:schemeClr val="tx1"/>
                </a:solidFill>
              </a:rPr>
              <a:t>The </a:t>
            </a:r>
            <a:r>
              <a:rPr lang="sv-SE" sz="1000" b="1" noProof="0" err="1">
                <a:solidFill>
                  <a:schemeClr val="tx1"/>
                </a:solidFill>
              </a:rPr>
              <a:t>Capital</a:t>
            </a:r>
            <a:r>
              <a:rPr lang="sv-SE" sz="1000" b="1" noProof="0">
                <a:solidFill>
                  <a:schemeClr val="tx1"/>
                </a:solidFill>
              </a:rPr>
              <a:t> </a:t>
            </a:r>
            <a:r>
              <a:rPr lang="sv-SE" sz="1000" b="1" noProof="0" err="1">
                <a:solidFill>
                  <a:schemeClr val="tx1"/>
                </a:solidFill>
              </a:rPr>
              <a:t>of</a:t>
            </a:r>
            <a:r>
              <a:rPr lang="sv-SE" sz="1000" b="1" noProof="0">
                <a:solidFill>
                  <a:schemeClr val="tx1"/>
                </a:solidFill>
              </a:rPr>
              <a:t> Scandinavia</a:t>
            </a:r>
          </a:p>
        </p:txBody>
      </p:sp>
      <p:pic>
        <p:nvPicPr>
          <p:cNvPr id="11" name="Bildobjekt 10"/>
          <p:cNvPicPr>
            <a:picLocks/>
          </p:cNvPicPr>
          <p:nvPr userDrawn="1"/>
        </p:nvPicPr>
        <p:blipFill>
          <a:blip r:embed="rId7" cstate="email">
            <a:extLst>
              <a:ext uri="{28A0092B-C50C-407E-A947-70E740481C1C}">
                <a14:useLocalDpi xmlns:a14="http://schemas.microsoft.com/office/drawing/2010/main"/>
              </a:ext>
            </a:extLst>
          </a:blip>
          <a:stretch>
            <a:fillRect/>
          </a:stretch>
        </p:blipFill>
        <p:spPr>
          <a:xfrm>
            <a:off x="10214399" y="467862"/>
            <a:ext cx="1368000" cy="468276"/>
          </a:xfrm>
          <a:prstGeom prst="rect">
            <a:avLst/>
          </a:prstGeom>
        </p:spPr>
      </p:pic>
    </p:spTree>
    <p:extLst>
      <p:ext uri="{BB962C8B-B14F-4D97-AF65-F5344CB8AC3E}">
        <p14:creationId xmlns:p14="http://schemas.microsoft.com/office/powerpoint/2010/main" val="2267146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1_Tom">
    <p:spTree>
      <p:nvGrpSpPr>
        <p:cNvPr id="1" name=""/>
        <p:cNvGrpSpPr/>
        <p:nvPr/>
      </p:nvGrpSpPr>
      <p:grpSpPr>
        <a:xfrm>
          <a:off x="0" y="0"/>
          <a:ext cx="0" cy="0"/>
          <a:chOff x="0" y="0"/>
          <a:chExt cx="0" cy="0"/>
        </a:xfrm>
      </p:grpSpPr>
      <p:pic>
        <p:nvPicPr>
          <p:cNvPr id="2" name="Bildobjekt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205252" cy="6864595"/>
          </a:xfrm>
          <a:prstGeom prst="rect">
            <a:avLst/>
          </a:prstGeom>
        </p:spPr>
      </p:pic>
      <p:pic>
        <p:nvPicPr>
          <p:cNvPr id="11" name="Bildobjekt 10"/>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9872668" y="558619"/>
            <a:ext cx="1794290" cy="614198"/>
          </a:xfrm>
          <a:prstGeom prst="rect">
            <a:avLst/>
          </a:prstGeom>
        </p:spPr>
      </p:pic>
    </p:spTree>
    <p:extLst>
      <p:ext uri="{BB962C8B-B14F-4D97-AF65-F5344CB8AC3E}">
        <p14:creationId xmlns:p14="http://schemas.microsoft.com/office/powerpoint/2010/main" val="42439231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elsida - Färgrutor alt 1 Bre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746" name="think-cell Slide" r:id="rId5" imgW="526" imgH="526" progId="TCLayout.ActiveDocument.1">
                  <p:embed/>
                </p:oleObj>
              </mc:Choice>
              <mc:Fallback>
                <p:oleObj name="think-cell Slide" r:id="rId5" imgW="526" imgH="526"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sv-SE" sz="3000" b="1" i="0" baseline="0">
              <a:latin typeface="Stockholm Type Regular" pitchFamily="50" charset="0"/>
              <a:ea typeface="+mj-ea"/>
              <a:cs typeface="+mj-cs"/>
              <a:sym typeface="Stockholm Type Regular" pitchFamily="50" charset="0"/>
            </a:endParaRPr>
          </a:p>
        </p:txBody>
      </p:sp>
      <p:sp>
        <p:nvSpPr>
          <p:cNvPr id="6" name="Platshållare för text 16"/>
          <p:cNvSpPr txBox="1">
            <a:spLocks/>
          </p:cNvSpPr>
          <p:nvPr userDrawn="1"/>
        </p:nvSpPr>
        <p:spPr>
          <a:xfrm>
            <a:off x="609600" y="457201"/>
            <a:ext cx="7344000" cy="3960813"/>
          </a:xfrm>
          <a:prstGeom prst="rect">
            <a:avLst/>
          </a:prstGeom>
          <a:solidFill>
            <a:schemeClr val="accent5"/>
          </a:solidFill>
          <a:ln>
            <a:noFill/>
          </a:ln>
        </p:spPr>
        <p:txBody>
          <a:bodyPr lIns="234000" rIns="234000"/>
          <a:lstStyle>
            <a:lvl1pPr>
              <a:buNone/>
              <a:defRPr/>
            </a:lvl1pPr>
          </a:lstStyle>
          <a:p>
            <a:pPr fontAlgn="auto">
              <a:lnSpc>
                <a:spcPts val="2000"/>
              </a:lnSpc>
              <a:spcBef>
                <a:spcPts val="0"/>
              </a:spcBef>
              <a:spcAft>
                <a:spcPts val="0"/>
              </a:spcAft>
              <a:buFont typeface="Arial" pitchFamily="34" charset="0"/>
              <a:buNone/>
              <a:defRPr/>
            </a:pPr>
            <a:r>
              <a:rPr lang="sv-SE" sz="2000">
                <a:solidFill>
                  <a:srgbClr val="000000"/>
                </a:solidFill>
                <a:latin typeface="+mn-lt"/>
                <a:ea typeface="+mn-ea"/>
                <a:cs typeface="+mn-cs"/>
              </a:rPr>
              <a:t>  </a:t>
            </a:r>
          </a:p>
        </p:txBody>
      </p:sp>
      <p:sp>
        <p:nvSpPr>
          <p:cNvPr id="2" name="Rubrik 1"/>
          <p:cNvSpPr>
            <a:spLocks noGrp="1"/>
          </p:cNvSpPr>
          <p:nvPr>
            <p:ph type="title"/>
          </p:nvPr>
        </p:nvSpPr>
        <p:spPr bwMode="white">
          <a:xfrm>
            <a:off x="911424" y="628016"/>
            <a:ext cx="6816757" cy="1144800"/>
          </a:xfrm>
        </p:spPr>
        <p:txBody>
          <a:bodyPr/>
          <a:lstStyle>
            <a:lvl1pPr>
              <a:defRPr>
                <a:solidFill>
                  <a:schemeClr val="bg1"/>
                </a:solidFill>
              </a:defRPr>
            </a:lvl1pPr>
          </a:lstStyle>
          <a:p>
            <a:r>
              <a:rPr lang="sv-SE"/>
              <a:t>Klicka här för att ändra format</a:t>
            </a:r>
          </a:p>
        </p:txBody>
      </p:sp>
      <p:sp>
        <p:nvSpPr>
          <p:cNvPr id="10" name="Platshållare för text 9"/>
          <p:cNvSpPr>
            <a:spLocks noGrp="1"/>
          </p:cNvSpPr>
          <p:nvPr>
            <p:ph type="body" sz="quarter" idx="14"/>
          </p:nvPr>
        </p:nvSpPr>
        <p:spPr bwMode="white">
          <a:xfrm>
            <a:off x="911424" y="1844675"/>
            <a:ext cx="6816757" cy="2376413"/>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8" name="Platshållare för bild 7"/>
          <p:cNvSpPr>
            <a:spLocks noGrp="1"/>
          </p:cNvSpPr>
          <p:nvPr>
            <p:ph type="pic" sz="quarter" idx="13"/>
          </p:nvPr>
        </p:nvSpPr>
        <p:spPr>
          <a:xfrm>
            <a:off x="7929600" y="4418012"/>
            <a:ext cx="3652800" cy="1980000"/>
          </a:xfrm>
          <a:solidFill>
            <a:schemeClr val="accent1"/>
          </a:solidFill>
        </p:spPr>
        <p:txBody>
          <a:bodyPr anchor="t" anchorCtr="1"/>
          <a:lstStyle>
            <a:lvl1pPr marL="0" indent="0">
              <a:buFontTx/>
              <a:buNone/>
              <a:defRPr>
                <a:solidFill>
                  <a:schemeClr val="bg1"/>
                </a:solidFill>
              </a:defRPr>
            </a:lvl1pPr>
          </a:lstStyle>
          <a:p>
            <a:r>
              <a:rPr lang="sv-SE"/>
              <a:t>Dra bilden till platshållaren eller klicka på ikonen för att lägga till den</a:t>
            </a:r>
          </a:p>
        </p:txBody>
      </p:sp>
      <p:pic>
        <p:nvPicPr>
          <p:cNvPr id="9" name="Bildobjekt 8"/>
          <p:cNvPicPr>
            <a:picLocks/>
          </p:cNvPicPr>
          <p:nvPr userDrawn="1"/>
        </p:nvPicPr>
        <p:blipFill>
          <a:blip r:embed="rId7" cstate="print">
            <a:extLst>
              <a:ext uri="{28A0092B-C50C-407E-A947-70E740481C1C}">
                <a14:useLocalDpi xmlns:a14="http://schemas.microsoft.com/office/drawing/2010/main" val="0"/>
              </a:ext>
            </a:extLst>
          </a:blip>
          <a:stretch>
            <a:fillRect/>
          </a:stretch>
        </p:blipFill>
        <p:spPr>
          <a:xfrm>
            <a:off x="10214400" y="467862"/>
            <a:ext cx="1368000" cy="468276"/>
          </a:xfrm>
          <a:prstGeom prst="rect">
            <a:avLst/>
          </a:prstGeom>
        </p:spPr>
      </p:pic>
      <p:sp>
        <p:nvSpPr>
          <p:cNvPr id="12" name="textruta 8"/>
          <p:cNvSpPr txBox="1">
            <a:spLocks noChangeArrowheads="1"/>
          </p:cNvSpPr>
          <p:nvPr userDrawn="1"/>
        </p:nvSpPr>
        <p:spPr bwMode="auto">
          <a:xfrm>
            <a:off x="605368" y="6215063"/>
            <a:ext cx="346921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defRPr/>
            </a:pPr>
            <a:r>
              <a:rPr lang="sv-SE" sz="1000" b="1" noProof="0">
                <a:solidFill>
                  <a:schemeClr val="tx1"/>
                </a:solidFill>
              </a:rPr>
              <a:t>The </a:t>
            </a:r>
            <a:r>
              <a:rPr lang="sv-SE" sz="1000" b="1" noProof="0" err="1">
                <a:solidFill>
                  <a:schemeClr val="tx1"/>
                </a:solidFill>
              </a:rPr>
              <a:t>Capital</a:t>
            </a:r>
            <a:r>
              <a:rPr lang="sv-SE" sz="1000" b="1" noProof="0">
                <a:solidFill>
                  <a:schemeClr val="tx1"/>
                </a:solidFill>
              </a:rPr>
              <a:t> </a:t>
            </a:r>
            <a:r>
              <a:rPr lang="sv-SE" sz="1000" b="1" noProof="0" err="1">
                <a:solidFill>
                  <a:schemeClr val="tx1"/>
                </a:solidFill>
              </a:rPr>
              <a:t>of</a:t>
            </a:r>
            <a:r>
              <a:rPr lang="sv-SE" sz="1000" b="1" noProof="0">
                <a:solidFill>
                  <a:schemeClr val="tx1"/>
                </a:solidFill>
              </a:rPr>
              <a:t> Scandinavia</a:t>
            </a:r>
          </a:p>
        </p:txBody>
      </p:sp>
      <p:sp>
        <p:nvSpPr>
          <p:cNvPr id="11" name="textruta 10"/>
          <p:cNvSpPr txBox="1"/>
          <p:nvPr userDrawn="1"/>
        </p:nvSpPr>
        <p:spPr>
          <a:xfrm>
            <a:off x="12288688" y="4483354"/>
            <a:ext cx="1584176" cy="2031325"/>
          </a:xfrm>
          <a:prstGeom prst="rect">
            <a:avLst/>
          </a:prstGeom>
          <a:noFill/>
        </p:spPr>
        <p:txBody>
          <a:bodyPr wrap="square" rtlCol="0">
            <a:spAutoFit/>
          </a:bodyPr>
          <a:lstStyle/>
          <a:p>
            <a:r>
              <a:rPr lang="sv-SE" sz="1400">
                <a:solidFill>
                  <a:schemeClr val="tx2"/>
                </a:solidFill>
              </a:rPr>
              <a:t>Klicka på </a:t>
            </a:r>
            <a:r>
              <a:rPr lang="sv-SE" sz="1400" b="1">
                <a:solidFill>
                  <a:schemeClr val="tx2"/>
                </a:solidFill>
              </a:rPr>
              <a:t>STHLM</a:t>
            </a:r>
            <a:r>
              <a:rPr lang="sv-SE" sz="1400" baseline="0">
                <a:solidFill>
                  <a:schemeClr val="tx2"/>
                </a:solidFill>
              </a:rPr>
              <a:t> </a:t>
            </a:r>
            <a:r>
              <a:rPr lang="sv-SE" sz="1400" b="1" baseline="0">
                <a:solidFill>
                  <a:schemeClr val="tx2"/>
                </a:solidFill>
              </a:rPr>
              <a:t>bilder</a:t>
            </a:r>
            <a:r>
              <a:rPr lang="sv-SE" sz="1400" baseline="0">
                <a:solidFill>
                  <a:schemeClr val="tx2"/>
                </a:solidFill>
              </a:rPr>
              <a:t> för att lägga till en bild. Om du har en egen bild, klicka direkt på ikonen som visas i rutan här till vänster på sidan.</a:t>
            </a:r>
            <a:endParaRPr lang="sv-SE" sz="1400">
              <a:solidFill>
                <a:schemeClr val="tx2"/>
              </a:solidFill>
            </a:endParaRPr>
          </a:p>
        </p:txBody>
      </p:sp>
    </p:spTree>
    <p:extLst>
      <p:ext uri="{BB962C8B-B14F-4D97-AF65-F5344CB8AC3E}">
        <p14:creationId xmlns:p14="http://schemas.microsoft.com/office/powerpoint/2010/main" val="21295136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elsida - Färgrutor alt 2 Bre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770" name="think-cell Slide" r:id="rId5" imgW="526" imgH="526" progId="TCLayout.ActiveDocument.1">
                  <p:embed/>
                </p:oleObj>
              </mc:Choice>
              <mc:Fallback>
                <p:oleObj name="think-cell Slide" r:id="rId5" imgW="526" imgH="526"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sv-SE" sz="3000" b="1" i="0" baseline="0">
              <a:latin typeface="Stockholm Type Regular" pitchFamily="50" charset="0"/>
              <a:ea typeface="+mj-ea"/>
              <a:cs typeface="+mj-cs"/>
              <a:sym typeface="Stockholm Type Regular" pitchFamily="50" charset="0"/>
            </a:endParaRPr>
          </a:p>
        </p:txBody>
      </p:sp>
      <p:sp>
        <p:nvSpPr>
          <p:cNvPr id="6" name="Platshållare för text 16"/>
          <p:cNvSpPr txBox="1">
            <a:spLocks/>
          </p:cNvSpPr>
          <p:nvPr userDrawn="1"/>
        </p:nvSpPr>
        <p:spPr>
          <a:xfrm>
            <a:off x="609600" y="457201"/>
            <a:ext cx="7344000" cy="3960813"/>
          </a:xfrm>
          <a:prstGeom prst="rect">
            <a:avLst/>
          </a:prstGeom>
          <a:solidFill>
            <a:schemeClr val="accent3"/>
          </a:solidFill>
          <a:ln>
            <a:noFill/>
          </a:ln>
        </p:spPr>
        <p:txBody>
          <a:bodyPr lIns="234000" rIns="234000"/>
          <a:lstStyle>
            <a:lvl1pPr>
              <a:buNone/>
              <a:defRPr/>
            </a:lvl1pPr>
          </a:lstStyle>
          <a:p>
            <a:pPr fontAlgn="auto">
              <a:lnSpc>
                <a:spcPts val="2000"/>
              </a:lnSpc>
              <a:spcBef>
                <a:spcPts val="0"/>
              </a:spcBef>
              <a:spcAft>
                <a:spcPts val="0"/>
              </a:spcAft>
              <a:buFont typeface="Arial" pitchFamily="34" charset="0"/>
              <a:buNone/>
              <a:defRPr/>
            </a:pPr>
            <a:r>
              <a:rPr lang="sv-SE" sz="2000">
                <a:solidFill>
                  <a:srgbClr val="000000"/>
                </a:solidFill>
                <a:latin typeface="+mn-lt"/>
                <a:ea typeface="+mn-ea"/>
                <a:cs typeface="+mn-cs"/>
              </a:rPr>
              <a:t>  </a:t>
            </a:r>
          </a:p>
        </p:txBody>
      </p:sp>
      <p:sp>
        <p:nvSpPr>
          <p:cNvPr id="2" name="Rubrik 1"/>
          <p:cNvSpPr>
            <a:spLocks noGrp="1"/>
          </p:cNvSpPr>
          <p:nvPr>
            <p:ph type="title"/>
          </p:nvPr>
        </p:nvSpPr>
        <p:spPr bwMode="white">
          <a:xfrm>
            <a:off x="911424" y="628016"/>
            <a:ext cx="6816757" cy="1144800"/>
          </a:xfrm>
        </p:spPr>
        <p:txBody>
          <a:bodyPr/>
          <a:lstStyle>
            <a:lvl1pPr>
              <a:defRPr>
                <a:solidFill>
                  <a:schemeClr val="bg1"/>
                </a:solidFill>
              </a:defRPr>
            </a:lvl1pPr>
          </a:lstStyle>
          <a:p>
            <a:r>
              <a:rPr lang="sv-SE"/>
              <a:t>Klicka här för att ändra format</a:t>
            </a:r>
          </a:p>
        </p:txBody>
      </p:sp>
      <p:sp>
        <p:nvSpPr>
          <p:cNvPr id="10" name="Platshållare för text 9"/>
          <p:cNvSpPr>
            <a:spLocks noGrp="1"/>
          </p:cNvSpPr>
          <p:nvPr>
            <p:ph type="body" sz="quarter" idx="14"/>
          </p:nvPr>
        </p:nvSpPr>
        <p:spPr bwMode="white">
          <a:xfrm>
            <a:off x="911424" y="1844675"/>
            <a:ext cx="6816757" cy="2376413"/>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8" name="Platshållare för bild 7"/>
          <p:cNvSpPr>
            <a:spLocks noGrp="1"/>
          </p:cNvSpPr>
          <p:nvPr>
            <p:ph type="pic" sz="quarter" idx="13"/>
          </p:nvPr>
        </p:nvSpPr>
        <p:spPr>
          <a:xfrm>
            <a:off x="7929600" y="4418012"/>
            <a:ext cx="3652800" cy="1980000"/>
          </a:xfrm>
          <a:solidFill>
            <a:schemeClr val="tx2"/>
          </a:solidFill>
        </p:spPr>
        <p:txBody>
          <a:bodyPr anchor="t" anchorCtr="1"/>
          <a:lstStyle>
            <a:lvl1pPr marL="0" indent="0">
              <a:buFontTx/>
              <a:buNone/>
              <a:defRPr>
                <a:solidFill>
                  <a:schemeClr val="bg1"/>
                </a:solidFill>
              </a:defRPr>
            </a:lvl1pPr>
          </a:lstStyle>
          <a:p>
            <a:r>
              <a:rPr lang="sv-SE"/>
              <a:t>Dra bilden till platshållaren eller klicka på ikonen för att lägga till den</a:t>
            </a:r>
          </a:p>
        </p:txBody>
      </p:sp>
      <p:pic>
        <p:nvPicPr>
          <p:cNvPr id="9" name="Bildobjekt 8"/>
          <p:cNvPicPr>
            <a:picLocks/>
          </p:cNvPicPr>
          <p:nvPr userDrawn="1"/>
        </p:nvPicPr>
        <p:blipFill>
          <a:blip r:embed="rId7" cstate="print">
            <a:extLst>
              <a:ext uri="{28A0092B-C50C-407E-A947-70E740481C1C}">
                <a14:useLocalDpi xmlns:a14="http://schemas.microsoft.com/office/drawing/2010/main" val="0"/>
              </a:ext>
            </a:extLst>
          </a:blip>
          <a:stretch>
            <a:fillRect/>
          </a:stretch>
        </p:blipFill>
        <p:spPr>
          <a:xfrm>
            <a:off x="10214399" y="467862"/>
            <a:ext cx="1368000" cy="468276"/>
          </a:xfrm>
          <a:prstGeom prst="rect">
            <a:avLst/>
          </a:prstGeom>
        </p:spPr>
      </p:pic>
      <p:sp>
        <p:nvSpPr>
          <p:cNvPr id="12" name="textruta 8"/>
          <p:cNvSpPr txBox="1">
            <a:spLocks noChangeArrowheads="1"/>
          </p:cNvSpPr>
          <p:nvPr userDrawn="1"/>
        </p:nvSpPr>
        <p:spPr bwMode="auto">
          <a:xfrm>
            <a:off x="605368" y="6215063"/>
            <a:ext cx="346921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defRPr/>
            </a:pPr>
            <a:r>
              <a:rPr lang="sv-SE" sz="1000" b="1" noProof="0">
                <a:solidFill>
                  <a:schemeClr val="tx1"/>
                </a:solidFill>
              </a:rPr>
              <a:t>The </a:t>
            </a:r>
            <a:r>
              <a:rPr lang="sv-SE" sz="1000" b="1" noProof="0" err="1">
                <a:solidFill>
                  <a:schemeClr val="tx1"/>
                </a:solidFill>
              </a:rPr>
              <a:t>Capital</a:t>
            </a:r>
            <a:r>
              <a:rPr lang="sv-SE" sz="1000" b="1" noProof="0">
                <a:solidFill>
                  <a:schemeClr val="tx1"/>
                </a:solidFill>
              </a:rPr>
              <a:t> </a:t>
            </a:r>
            <a:r>
              <a:rPr lang="sv-SE" sz="1000" b="1" noProof="0" err="1">
                <a:solidFill>
                  <a:schemeClr val="tx1"/>
                </a:solidFill>
              </a:rPr>
              <a:t>of</a:t>
            </a:r>
            <a:r>
              <a:rPr lang="sv-SE" sz="1000" b="1" noProof="0">
                <a:solidFill>
                  <a:schemeClr val="tx1"/>
                </a:solidFill>
              </a:rPr>
              <a:t> Scandinavia</a:t>
            </a:r>
          </a:p>
        </p:txBody>
      </p:sp>
      <p:sp>
        <p:nvSpPr>
          <p:cNvPr id="13" name="textruta 12"/>
          <p:cNvSpPr txBox="1"/>
          <p:nvPr userDrawn="1"/>
        </p:nvSpPr>
        <p:spPr>
          <a:xfrm>
            <a:off x="12288688" y="4483354"/>
            <a:ext cx="1584176" cy="2031325"/>
          </a:xfrm>
          <a:prstGeom prst="rect">
            <a:avLst/>
          </a:prstGeom>
          <a:noFill/>
        </p:spPr>
        <p:txBody>
          <a:bodyPr wrap="square" rtlCol="0">
            <a:spAutoFit/>
          </a:bodyPr>
          <a:lstStyle/>
          <a:p>
            <a:r>
              <a:rPr lang="sv-SE" sz="1400">
                <a:solidFill>
                  <a:schemeClr val="tx2"/>
                </a:solidFill>
              </a:rPr>
              <a:t>Klicka på </a:t>
            </a:r>
            <a:r>
              <a:rPr lang="sv-SE" sz="1400" b="1">
                <a:solidFill>
                  <a:schemeClr val="tx2"/>
                </a:solidFill>
              </a:rPr>
              <a:t>STHLM</a:t>
            </a:r>
            <a:r>
              <a:rPr lang="sv-SE" sz="1400" baseline="0">
                <a:solidFill>
                  <a:schemeClr val="tx2"/>
                </a:solidFill>
              </a:rPr>
              <a:t> </a:t>
            </a:r>
            <a:r>
              <a:rPr lang="sv-SE" sz="1400" b="1" baseline="0">
                <a:solidFill>
                  <a:schemeClr val="tx2"/>
                </a:solidFill>
              </a:rPr>
              <a:t>bilder</a:t>
            </a:r>
            <a:r>
              <a:rPr lang="sv-SE" sz="1400" baseline="0">
                <a:solidFill>
                  <a:schemeClr val="tx2"/>
                </a:solidFill>
              </a:rPr>
              <a:t> för att lägga till en bild. Om du har en egen bild, klicka direkt på ikonen som visas i rutan här till vänster på sidan.</a:t>
            </a:r>
            <a:endParaRPr lang="sv-SE" sz="1400">
              <a:solidFill>
                <a:schemeClr val="tx2"/>
              </a:solidFill>
            </a:endParaRPr>
          </a:p>
        </p:txBody>
      </p:sp>
    </p:spTree>
    <p:extLst>
      <p:ext uri="{BB962C8B-B14F-4D97-AF65-F5344CB8AC3E}">
        <p14:creationId xmlns:p14="http://schemas.microsoft.com/office/powerpoint/2010/main" val="5916865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itelsida - Färgrutor alt 3 Bre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794" name="think-cell Slide" r:id="rId5" imgW="526" imgH="526" progId="TCLayout.ActiveDocument.1">
                  <p:embed/>
                </p:oleObj>
              </mc:Choice>
              <mc:Fallback>
                <p:oleObj name="think-cell Slide" r:id="rId5" imgW="526" imgH="526"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sv-SE" sz="3000" b="1" i="0" baseline="0">
              <a:latin typeface="Stockholm Type Regular" pitchFamily="50" charset="0"/>
              <a:ea typeface="+mj-ea"/>
              <a:cs typeface="+mj-cs"/>
              <a:sym typeface="Stockholm Type Regular" pitchFamily="50" charset="0"/>
            </a:endParaRPr>
          </a:p>
        </p:txBody>
      </p:sp>
      <p:sp>
        <p:nvSpPr>
          <p:cNvPr id="6" name="Platshållare för text 16"/>
          <p:cNvSpPr txBox="1">
            <a:spLocks/>
          </p:cNvSpPr>
          <p:nvPr userDrawn="1"/>
        </p:nvSpPr>
        <p:spPr>
          <a:xfrm>
            <a:off x="609600" y="457201"/>
            <a:ext cx="7344000" cy="3960813"/>
          </a:xfrm>
          <a:prstGeom prst="rect">
            <a:avLst/>
          </a:prstGeom>
          <a:solidFill>
            <a:schemeClr val="accent1"/>
          </a:solidFill>
          <a:ln>
            <a:noFill/>
          </a:ln>
        </p:spPr>
        <p:txBody>
          <a:bodyPr lIns="234000" rIns="234000"/>
          <a:lstStyle>
            <a:lvl1pPr>
              <a:buNone/>
              <a:defRPr/>
            </a:lvl1pPr>
          </a:lstStyle>
          <a:p>
            <a:pPr fontAlgn="auto">
              <a:lnSpc>
                <a:spcPts val="2000"/>
              </a:lnSpc>
              <a:spcBef>
                <a:spcPts val="0"/>
              </a:spcBef>
              <a:spcAft>
                <a:spcPts val="0"/>
              </a:spcAft>
              <a:buFont typeface="Arial" pitchFamily="34" charset="0"/>
              <a:buNone/>
              <a:defRPr/>
            </a:pPr>
            <a:r>
              <a:rPr lang="sv-SE" sz="2000">
                <a:solidFill>
                  <a:srgbClr val="000000"/>
                </a:solidFill>
                <a:latin typeface="+mn-lt"/>
                <a:ea typeface="+mn-ea"/>
                <a:cs typeface="+mn-cs"/>
              </a:rPr>
              <a:t>  </a:t>
            </a:r>
          </a:p>
        </p:txBody>
      </p:sp>
      <p:sp>
        <p:nvSpPr>
          <p:cNvPr id="2" name="Rubrik 1"/>
          <p:cNvSpPr>
            <a:spLocks noGrp="1"/>
          </p:cNvSpPr>
          <p:nvPr>
            <p:ph type="title"/>
          </p:nvPr>
        </p:nvSpPr>
        <p:spPr bwMode="white">
          <a:xfrm>
            <a:off x="911424" y="628016"/>
            <a:ext cx="6816757" cy="1144800"/>
          </a:xfrm>
        </p:spPr>
        <p:txBody>
          <a:bodyPr/>
          <a:lstStyle>
            <a:lvl1pPr>
              <a:defRPr>
                <a:solidFill>
                  <a:schemeClr val="bg1"/>
                </a:solidFill>
              </a:defRPr>
            </a:lvl1pPr>
          </a:lstStyle>
          <a:p>
            <a:r>
              <a:rPr lang="sv-SE"/>
              <a:t>Klicka här för att ändra format</a:t>
            </a:r>
          </a:p>
        </p:txBody>
      </p:sp>
      <p:sp>
        <p:nvSpPr>
          <p:cNvPr id="10" name="Platshållare för text 9"/>
          <p:cNvSpPr>
            <a:spLocks noGrp="1"/>
          </p:cNvSpPr>
          <p:nvPr>
            <p:ph type="body" sz="quarter" idx="14"/>
          </p:nvPr>
        </p:nvSpPr>
        <p:spPr bwMode="white">
          <a:xfrm>
            <a:off x="911424" y="1844675"/>
            <a:ext cx="6816757" cy="2376413"/>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8" name="Platshållare för bild 7"/>
          <p:cNvSpPr>
            <a:spLocks noGrp="1"/>
          </p:cNvSpPr>
          <p:nvPr>
            <p:ph type="pic" sz="quarter" idx="13"/>
          </p:nvPr>
        </p:nvSpPr>
        <p:spPr>
          <a:xfrm>
            <a:off x="7929600" y="4418012"/>
            <a:ext cx="3652800" cy="1980000"/>
          </a:xfrm>
          <a:solidFill>
            <a:schemeClr val="accent5"/>
          </a:solidFill>
        </p:spPr>
        <p:txBody>
          <a:bodyPr anchor="t" anchorCtr="1"/>
          <a:lstStyle>
            <a:lvl1pPr marL="0" indent="0">
              <a:buFontTx/>
              <a:buNone/>
              <a:defRPr>
                <a:solidFill>
                  <a:schemeClr val="bg1"/>
                </a:solidFill>
              </a:defRPr>
            </a:lvl1pPr>
          </a:lstStyle>
          <a:p>
            <a:r>
              <a:rPr lang="sv-SE"/>
              <a:t>Dra bilden till platshållaren eller klicka på ikonen för att lägga till den</a:t>
            </a:r>
          </a:p>
        </p:txBody>
      </p:sp>
      <p:pic>
        <p:nvPicPr>
          <p:cNvPr id="9" name="Bildobjekt 8"/>
          <p:cNvPicPr>
            <a:picLocks/>
          </p:cNvPicPr>
          <p:nvPr userDrawn="1"/>
        </p:nvPicPr>
        <p:blipFill>
          <a:blip r:embed="rId7" cstate="print">
            <a:extLst>
              <a:ext uri="{28A0092B-C50C-407E-A947-70E740481C1C}">
                <a14:useLocalDpi xmlns:a14="http://schemas.microsoft.com/office/drawing/2010/main" val="0"/>
              </a:ext>
            </a:extLst>
          </a:blip>
          <a:stretch>
            <a:fillRect/>
          </a:stretch>
        </p:blipFill>
        <p:spPr>
          <a:xfrm>
            <a:off x="10214399" y="467862"/>
            <a:ext cx="1368000" cy="468276"/>
          </a:xfrm>
          <a:prstGeom prst="rect">
            <a:avLst/>
          </a:prstGeom>
        </p:spPr>
      </p:pic>
      <p:sp>
        <p:nvSpPr>
          <p:cNvPr id="12" name="textruta 8"/>
          <p:cNvSpPr txBox="1">
            <a:spLocks noChangeArrowheads="1"/>
          </p:cNvSpPr>
          <p:nvPr userDrawn="1"/>
        </p:nvSpPr>
        <p:spPr bwMode="auto">
          <a:xfrm>
            <a:off x="605368" y="6215063"/>
            <a:ext cx="346921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defRPr/>
            </a:pPr>
            <a:r>
              <a:rPr lang="sv-SE" sz="1000" b="1" noProof="0">
                <a:solidFill>
                  <a:schemeClr val="tx1"/>
                </a:solidFill>
              </a:rPr>
              <a:t>The </a:t>
            </a:r>
            <a:r>
              <a:rPr lang="sv-SE" sz="1000" b="1" noProof="0" err="1">
                <a:solidFill>
                  <a:schemeClr val="tx1"/>
                </a:solidFill>
              </a:rPr>
              <a:t>Capital</a:t>
            </a:r>
            <a:r>
              <a:rPr lang="sv-SE" sz="1000" b="1" noProof="0">
                <a:solidFill>
                  <a:schemeClr val="tx1"/>
                </a:solidFill>
              </a:rPr>
              <a:t> </a:t>
            </a:r>
            <a:r>
              <a:rPr lang="sv-SE" sz="1000" b="1" noProof="0" err="1">
                <a:solidFill>
                  <a:schemeClr val="tx1"/>
                </a:solidFill>
              </a:rPr>
              <a:t>of</a:t>
            </a:r>
            <a:r>
              <a:rPr lang="sv-SE" sz="1000" b="1" noProof="0">
                <a:solidFill>
                  <a:schemeClr val="tx1"/>
                </a:solidFill>
              </a:rPr>
              <a:t> Scandinavia</a:t>
            </a:r>
          </a:p>
        </p:txBody>
      </p:sp>
      <p:sp>
        <p:nvSpPr>
          <p:cNvPr id="13" name="textruta 12"/>
          <p:cNvSpPr txBox="1"/>
          <p:nvPr userDrawn="1"/>
        </p:nvSpPr>
        <p:spPr>
          <a:xfrm>
            <a:off x="12288688" y="4483354"/>
            <a:ext cx="1584176" cy="2031325"/>
          </a:xfrm>
          <a:prstGeom prst="rect">
            <a:avLst/>
          </a:prstGeom>
          <a:noFill/>
        </p:spPr>
        <p:txBody>
          <a:bodyPr wrap="square" rtlCol="0">
            <a:spAutoFit/>
          </a:bodyPr>
          <a:lstStyle/>
          <a:p>
            <a:r>
              <a:rPr lang="sv-SE" sz="1400">
                <a:solidFill>
                  <a:schemeClr val="tx2"/>
                </a:solidFill>
              </a:rPr>
              <a:t>Klicka på </a:t>
            </a:r>
            <a:r>
              <a:rPr lang="sv-SE" sz="1400" b="1">
                <a:solidFill>
                  <a:schemeClr val="tx2"/>
                </a:solidFill>
              </a:rPr>
              <a:t>STHLM</a:t>
            </a:r>
            <a:r>
              <a:rPr lang="sv-SE" sz="1400" baseline="0">
                <a:solidFill>
                  <a:schemeClr val="tx2"/>
                </a:solidFill>
              </a:rPr>
              <a:t> </a:t>
            </a:r>
            <a:r>
              <a:rPr lang="sv-SE" sz="1400" b="1" baseline="0">
                <a:solidFill>
                  <a:schemeClr val="tx2"/>
                </a:solidFill>
              </a:rPr>
              <a:t>bilder</a:t>
            </a:r>
            <a:r>
              <a:rPr lang="sv-SE" sz="1400" baseline="0">
                <a:solidFill>
                  <a:schemeClr val="tx2"/>
                </a:solidFill>
              </a:rPr>
              <a:t> för att lägga till en bild. Om du har en egen bild, klicka direkt på ikonen som visas i rutan här till vänster på sidan.</a:t>
            </a:r>
            <a:endParaRPr lang="sv-SE" sz="1400">
              <a:solidFill>
                <a:schemeClr val="tx2"/>
              </a:solidFill>
            </a:endParaRPr>
          </a:p>
        </p:txBody>
      </p:sp>
    </p:spTree>
    <p:extLst>
      <p:ext uri="{BB962C8B-B14F-4D97-AF65-F5344CB8AC3E}">
        <p14:creationId xmlns:p14="http://schemas.microsoft.com/office/powerpoint/2010/main" val="41669746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elsida - Färgrutor alt 4 Bre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818" name="think-cell Slide" r:id="rId5" imgW="526" imgH="526" progId="TCLayout.ActiveDocument.1">
                  <p:embed/>
                </p:oleObj>
              </mc:Choice>
              <mc:Fallback>
                <p:oleObj name="think-cell Slide" r:id="rId5" imgW="526" imgH="526"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sv-SE" sz="3000" b="1" i="0" baseline="0">
              <a:latin typeface="Stockholm Type Regular" pitchFamily="50" charset="0"/>
              <a:ea typeface="+mj-ea"/>
              <a:cs typeface="+mj-cs"/>
              <a:sym typeface="Stockholm Type Regular" pitchFamily="50" charset="0"/>
            </a:endParaRPr>
          </a:p>
        </p:txBody>
      </p:sp>
      <p:sp>
        <p:nvSpPr>
          <p:cNvPr id="6" name="Platshållare för text 16"/>
          <p:cNvSpPr txBox="1">
            <a:spLocks/>
          </p:cNvSpPr>
          <p:nvPr userDrawn="1"/>
        </p:nvSpPr>
        <p:spPr>
          <a:xfrm>
            <a:off x="609600" y="457201"/>
            <a:ext cx="7344000" cy="3960813"/>
          </a:xfrm>
          <a:prstGeom prst="rect">
            <a:avLst/>
          </a:prstGeom>
          <a:solidFill>
            <a:schemeClr val="tx2"/>
          </a:solidFill>
          <a:ln>
            <a:noFill/>
          </a:ln>
        </p:spPr>
        <p:txBody>
          <a:bodyPr lIns="234000" rIns="234000"/>
          <a:lstStyle>
            <a:lvl1pPr>
              <a:buNone/>
              <a:defRPr/>
            </a:lvl1pPr>
          </a:lstStyle>
          <a:p>
            <a:pPr fontAlgn="auto">
              <a:lnSpc>
                <a:spcPts val="2000"/>
              </a:lnSpc>
              <a:spcBef>
                <a:spcPts val="0"/>
              </a:spcBef>
              <a:spcAft>
                <a:spcPts val="0"/>
              </a:spcAft>
              <a:buFont typeface="Arial" pitchFamily="34" charset="0"/>
              <a:buNone/>
              <a:defRPr/>
            </a:pPr>
            <a:r>
              <a:rPr lang="sv-SE" sz="2000">
                <a:solidFill>
                  <a:srgbClr val="000000"/>
                </a:solidFill>
                <a:latin typeface="+mn-lt"/>
                <a:ea typeface="+mn-ea"/>
                <a:cs typeface="+mn-cs"/>
              </a:rPr>
              <a:t>  </a:t>
            </a:r>
          </a:p>
        </p:txBody>
      </p:sp>
      <p:sp>
        <p:nvSpPr>
          <p:cNvPr id="2" name="Rubrik 1"/>
          <p:cNvSpPr>
            <a:spLocks noGrp="1"/>
          </p:cNvSpPr>
          <p:nvPr>
            <p:ph type="title"/>
          </p:nvPr>
        </p:nvSpPr>
        <p:spPr bwMode="white">
          <a:xfrm>
            <a:off x="911424" y="628016"/>
            <a:ext cx="6816757" cy="1144800"/>
          </a:xfrm>
        </p:spPr>
        <p:txBody>
          <a:bodyPr/>
          <a:lstStyle>
            <a:lvl1pPr>
              <a:defRPr>
                <a:solidFill>
                  <a:schemeClr val="bg1"/>
                </a:solidFill>
              </a:defRPr>
            </a:lvl1pPr>
          </a:lstStyle>
          <a:p>
            <a:r>
              <a:rPr lang="sv-SE"/>
              <a:t>Klicka här för att ändra format</a:t>
            </a:r>
          </a:p>
        </p:txBody>
      </p:sp>
      <p:sp>
        <p:nvSpPr>
          <p:cNvPr id="10" name="Platshållare för text 9"/>
          <p:cNvSpPr>
            <a:spLocks noGrp="1"/>
          </p:cNvSpPr>
          <p:nvPr>
            <p:ph type="body" sz="quarter" idx="14"/>
          </p:nvPr>
        </p:nvSpPr>
        <p:spPr bwMode="white">
          <a:xfrm>
            <a:off x="911424" y="1844675"/>
            <a:ext cx="6816757" cy="2376413"/>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8" name="Platshållare för bild 7"/>
          <p:cNvSpPr>
            <a:spLocks noGrp="1"/>
          </p:cNvSpPr>
          <p:nvPr>
            <p:ph type="pic" sz="quarter" idx="13"/>
          </p:nvPr>
        </p:nvSpPr>
        <p:spPr>
          <a:xfrm>
            <a:off x="7929600" y="4418012"/>
            <a:ext cx="3652800" cy="1980000"/>
          </a:xfrm>
          <a:solidFill>
            <a:schemeClr val="accent3"/>
          </a:solidFill>
        </p:spPr>
        <p:txBody>
          <a:bodyPr anchor="t" anchorCtr="1"/>
          <a:lstStyle>
            <a:lvl1pPr marL="0" indent="0">
              <a:buFontTx/>
              <a:buNone/>
              <a:defRPr>
                <a:solidFill>
                  <a:schemeClr val="bg1"/>
                </a:solidFill>
              </a:defRPr>
            </a:lvl1pPr>
          </a:lstStyle>
          <a:p>
            <a:r>
              <a:rPr lang="sv-SE"/>
              <a:t>Dra bilden till platshållaren eller klicka på ikonen för att lägga till den</a:t>
            </a:r>
          </a:p>
        </p:txBody>
      </p:sp>
      <p:pic>
        <p:nvPicPr>
          <p:cNvPr id="9" name="Bildobjekt 8"/>
          <p:cNvPicPr>
            <a:picLocks/>
          </p:cNvPicPr>
          <p:nvPr userDrawn="1"/>
        </p:nvPicPr>
        <p:blipFill>
          <a:blip r:embed="rId7" cstate="print">
            <a:extLst>
              <a:ext uri="{28A0092B-C50C-407E-A947-70E740481C1C}">
                <a14:useLocalDpi xmlns:a14="http://schemas.microsoft.com/office/drawing/2010/main" val="0"/>
              </a:ext>
            </a:extLst>
          </a:blip>
          <a:stretch>
            <a:fillRect/>
          </a:stretch>
        </p:blipFill>
        <p:spPr>
          <a:xfrm>
            <a:off x="10214399" y="467862"/>
            <a:ext cx="1368000" cy="468276"/>
          </a:xfrm>
          <a:prstGeom prst="rect">
            <a:avLst/>
          </a:prstGeom>
        </p:spPr>
      </p:pic>
      <p:sp>
        <p:nvSpPr>
          <p:cNvPr id="12" name="textruta 8"/>
          <p:cNvSpPr txBox="1">
            <a:spLocks noChangeArrowheads="1"/>
          </p:cNvSpPr>
          <p:nvPr userDrawn="1"/>
        </p:nvSpPr>
        <p:spPr bwMode="auto">
          <a:xfrm>
            <a:off x="605368" y="6215063"/>
            <a:ext cx="346921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defRPr/>
            </a:pPr>
            <a:r>
              <a:rPr lang="sv-SE" sz="1000" b="1" noProof="0">
                <a:solidFill>
                  <a:schemeClr val="tx1"/>
                </a:solidFill>
              </a:rPr>
              <a:t>The </a:t>
            </a:r>
            <a:r>
              <a:rPr lang="sv-SE" sz="1000" b="1" noProof="0" err="1">
                <a:solidFill>
                  <a:schemeClr val="tx1"/>
                </a:solidFill>
              </a:rPr>
              <a:t>Capital</a:t>
            </a:r>
            <a:r>
              <a:rPr lang="sv-SE" sz="1000" b="1" noProof="0">
                <a:solidFill>
                  <a:schemeClr val="tx1"/>
                </a:solidFill>
              </a:rPr>
              <a:t> </a:t>
            </a:r>
            <a:r>
              <a:rPr lang="sv-SE" sz="1000" b="1" noProof="0" err="1">
                <a:solidFill>
                  <a:schemeClr val="tx1"/>
                </a:solidFill>
              </a:rPr>
              <a:t>of</a:t>
            </a:r>
            <a:r>
              <a:rPr lang="sv-SE" sz="1000" b="1" noProof="0">
                <a:solidFill>
                  <a:schemeClr val="tx1"/>
                </a:solidFill>
              </a:rPr>
              <a:t> Scandinavia</a:t>
            </a:r>
          </a:p>
        </p:txBody>
      </p:sp>
      <p:sp>
        <p:nvSpPr>
          <p:cNvPr id="13" name="textruta 12"/>
          <p:cNvSpPr txBox="1"/>
          <p:nvPr userDrawn="1"/>
        </p:nvSpPr>
        <p:spPr>
          <a:xfrm>
            <a:off x="12288688" y="4483354"/>
            <a:ext cx="1584176" cy="2031325"/>
          </a:xfrm>
          <a:prstGeom prst="rect">
            <a:avLst/>
          </a:prstGeom>
          <a:noFill/>
        </p:spPr>
        <p:txBody>
          <a:bodyPr wrap="square" rtlCol="0">
            <a:spAutoFit/>
          </a:bodyPr>
          <a:lstStyle/>
          <a:p>
            <a:r>
              <a:rPr lang="sv-SE" sz="1400">
                <a:solidFill>
                  <a:schemeClr val="tx2"/>
                </a:solidFill>
              </a:rPr>
              <a:t>Klicka på </a:t>
            </a:r>
            <a:r>
              <a:rPr lang="sv-SE" sz="1400" b="1">
                <a:solidFill>
                  <a:schemeClr val="tx2"/>
                </a:solidFill>
              </a:rPr>
              <a:t>STHLM</a:t>
            </a:r>
            <a:r>
              <a:rPr lang="sv-SE" sz="1400" baseline="0">
                <a:solidFill>
                  <a:schemeClr val="tx2"/>
                </a:solidFill>
              </a:rPr>
              <a:t> </a:t>
            </a:r>
            <a:r>
              <a:rPr lang="sv-SE" sz="1400" b="1" baseline="0">
                <a:solidFill>
                  <a:schemeClr val="tx2"/>
                </a:solidFill>
              </a:rPr>
              <a:t>bilder</a:t>
            </a:r>
            <a:r>
              <a:rPr lang="sv-SE" sz="1400" baseline="0">
                <a:solidFill>
                  <a:schemeClr val="tx2"/>
                </a:solidFill>
              </a:rPr>
              <a:t> för att lägga till en bild. Om du har en egen bild, klicka direkt på ikonen som visas i rutan här till vänster på sidan.</a:t>
            </a:r>
            <a:endParaRPr lang="sv-SE" sz="1400">
              <a:solidFill>
                <a:schemeClr val="tx2"/>
              </a:solidFill>
            </a:endParaRPr>
          </a:p>
        </p:txBody>
      </p:sp>
    </p:spTree>
    <p:extLst>
      <p:ext uri="{BB962C8B-B14F-4D97-AF65-F5344CB8AC3E}">
        <p14:creationId xmlns:p14="http://schemas.microsoft.com/office/powerpoint/2010/main" val="27186485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ild vänster bred och text höger Bre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842" name="think-cell Slide" r:id="rId5" imgW="526" imgH="526" progId="TCLayout.ActiveDocument.1">
                  <p:embed/>
                </p:oleObj>
              </mc:Choice>
              <mc:Fallback>
                <p:oleObj name="think-cell Slide" r:id="rId5" imgW="526" imgH="526"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sv-SE" sz="3000" b="1" i="0" baseline="0">
              <a:latin typeface="Stockholm Type Regular" pitchFamily="50" charset="0"/>
              <a:ea typeface="+mj-ea"/>
              <a:cs typeface="+mj-cs"/>
              <a:sym typeface="Stockholm Type Regular" pitchFamily="50" charset="0"/>
            </a:endParaRPr>
          </a:p>
        </p:txBody>
      </p:sp>
      <p:sp>
        <p:nvSpPr>
          <p:cNvPr id="2" name="Rubrik 1"/>
          <p:cNvSpPr>
            <a:spLocks noGrp="1"/>
          </p:cNvSpPr>
          <p:nvPr>
            <p:ph type="title"/>
          </p:nvPr>
        </p:nvSpPr>
        <p:spPr>
          <a:xfrm>
            <a:off x="609600" y="457200"/>
            <a:ext cx="10972800" cy="831600"/>
          </a:xfrm>
        </p:spPr>
        <p:txBody>
          <a:bodyPr/>
          <a:lstStyle/>
          <a:p>
            <a:r>
              <a:rPr lang="sv-SE"/>
              <a:t>Klicka här för att ändra format</a:t>
            </a:r>
          </a:p>
        </p:txBody>
      </p:sp>
      <p:sp>
        <p:nvSpPr>
          <p:cNvPr id="9" name="Platshållare för bild 8"/>
          <p:cNvSpPr>
            <a:spLocks noGrp="1"/>
          </p:cNvSpPr>
          <p:nvPr>
            <p:ph type="pic" sz="quarter" idx="13"/>
          </p:nvPr>
        </p:nvSpPr>
        <p:spPr>
          <a:xfrm>
            <a:off x="609600" y="1439999"/>
            <a:ext cx="7680000" cy="4294051"/>
          </a:xfrm>
        </p:spPr>
        <p:txBody>
          <a:bodyPr/>
          <a:lstStyle>
            <a:lvl1pPr marL="0" indent="0">
              <a:buFontTx/>
              <a:buNone/>
              <a:defRPr/>
            </a:lvl1pPr>
          </a:lstStyle>
          <a:p>
            <a:r>
              <a:rPr lang="sv-SE"/>
              <a:t>Dra bilden till platshållaren eller klicka på ikonen för att lägga till den</a:t>
            </a:r>
          </a:p>
        </p:txBody>
      </p:sp>
      <p:sp>
        <p:nvSpPr>
          <p:cNvPr id="5" name="Platshållare för text 4"/>
          <p:cNvSpPr>
            <a:spLocks noGrp="1"/>
          </p:cNvSpPr>
          <p:nvPr>
            <p:ph type="body" sz="quarter" idx="18"/>
          </p:nvPr>
        </p:nvSpPr>
        <p:spPr>
          <a:xfrm>
            <a:off x="8496000" y="1440000"/>
            <a:ext cx="3086400" cy="4294800"/>
          </a:xfrm>
        </p:spPr>
        <p:txBody>
          <a:bodyPr/>
          <a:lstStyle>
            <a:lvl1pPr>
              <a:defRPr sz="1800"/>
            </a:lvl1pPr>
            <a:lvl2pPr>
              <a:defRPr sz="1800"/>
            </a:lvl2pPr>
            <a:lvl3pPr>
              <a:defRPr sz="1800"/>
            </a:lvl3pPr>
            <a:lvl4pPr>
              <a:defRPr sz="1800"/>
            </a:lvl4pPr>
            <a:lvl5pPr>
              <a:defRPr sz="18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Platshållare för text 4"/>
          <p:cNvSpPr>
            <a:spLocks noGrp="1"/>
          </p:cNvSpPr>
          <p:nvPr>
            <p:ph type="body" sz="quarter" idx="17" hasCustomPrompt="1"/>
          </p:nvPr>
        </p:nvSpPr>
        <p:spPr>
          <a:xfrm>
            <a:off x="609600" y="5733256"/>
            <a:ext cx="7680000" cy="180000"/>
          </a:xfrm>
        </p:spPr>
        <p:txBody>
          <a:bodyPr/>
          <a:lstStyle>
            <a:lvl1pPr marL="0" indent="0">
              <a:buNone/>
              <a:defRPr sz="1000" baseline="0"/>
            </a:lvl1pPr>
          </a:lstStyle>
          <a:p>
            <a:pPr lvl="0"/>
            <a:r>
              <a:rPr lang="sv-SE"/>
              <a:t>Skriv </a:t>
            </a:r>
            <a:r>
              <a:rPr lang="sv-SE" err="1"/>
              <a:t>ev</a:t>
            </a:r>
            <a:r>
              <a:rPr lang="sv-SE"/>
              <a:t> källa</a:t>
            </a:r>
          </a:p>
        </p:txBody>
      </p:sp>
      <p:sp>
        <p:nvSpPr>
          <p:cNvPr id="11" name="Platshållare för datum 10"/>
          <p:cNvSpPr>
            <a:spLocks noGrp="1"/>
          </p:cNvSpPr>
          <p:nvPr>
            <p:ph type="dt" sz="half" idx="14"/>
          </p:nvPr>
        </p:nvSpPr>
        <p:spPr/>
        <p:txBody>
          <a:bodyPr/>
          <a:lstStyle/>
          <a:p>
            <a:r>
              <a:rPr lang="sv-SE"/>
              <a:t>20XX-XX-XX</a:t>
            </a:r>
          </a:p>
        </p:txBody>
      </p:sp>
      <p:sp>
        <p:nvSpPr>
          <p:cNvPr id="12" name="Platshållare för sidfot 11"/>
          <p:cNvSpPr>
            <a:spLocks noGrp="1"/>
          </p:cNvSpPr>
          <p:nvPr>
            <p:ph type="ftr" sz="quarter" idx="15"/>
          </p:nvPr>
        </p:nvSpPr>
        <p:spPr/>
        <p:txBody>
          <a:bodyPr/>
          <a:lstStyle/>
          <a:p>
            <a:r>
              <a:rPr lang="sv-SE"/>
              <a:t>Skriv eventuell sidfot här</a:t>
            </a:r>
          </a:p>
        </p:txBody>
      </p:sp>
      <p:sp>
        <p:nvSpPr>
          <p:cNvPr id="13" name="Platshållare för bildnummer 12"/>
          <p:cNvSpPr>
            <a:spLocks noGrp="1"/>
          </p:cNvSpPr>
          <p:nvPr>
            <p:ph type="sldNum" sz="quarter" idx="16"/>
          </p:nvPr>
        </p:nvSpPr>
        <p:spPr/>
        <p:txBody>
          <a:bodyPr/>
          <a:lstStyle/>
          <a:p>
            <a:fld id="{A1FA3D87-4B78-4D5D-8368-DA3305501A4C}" type="slidenum">
              <a:rPr lang="sv-SE" smtClean="0"/>
              <a:pPr/>
              <a:t>‹#›</a:t>
            </a:fld>
            <a:endParaRPr lang="sv-SE"/>
          </a:p>
        </p:txBody>
      </p:sp>
      <p:sp>
        <p:nvSpPr>
          <p:cNvPr id="15" name="textruta 14"/>
          <p:cNvSpPr txBox="1"/>
          <p:nvPr userDrawn="1"/>
        </p:nvSpPr>
        <p:spPr>
          <a:xfrm>
            <a:off x="12288688" y="2348880"/>
            <a:ext cx="1584176" cy="2031325"/>
          </a:xfrm>
          <a:prstGeom prst="rect">
            <a:avLst/>
          </a:prstGeom>
          <a:noFill/>
        </p:spPr>
        <p:txBody>
          <a:bodyPr wrap="square" rtlCol="0">
            <a:spAutoFit/>
          </a:bodyPr>
          <a:lstStyle/>
          <a:p>
            <a:r>
              <a:rPr lang="sv-SE" sz="1400">
                <a:solidFill>
                  <a:schemeClr val="tx2"/>
                </a:solidFill>
              </a:rPr>
              <a:t>Klicka på </a:t>
            </a:r>
            <a:r>
              <a:rPr lang="sv-SE" sz="1400" b="1">
                <a:solidFill>
                  <a:schemeClr val="tx2"/>
                </a:solidFill>
              </a:rPr>
              <a:t>STHLM</a:t>
            </a:r>
            <a:r>
              <a:rPr lang="sv-SE" sz="1400" baseline="0">
                <a:solidFill>
                  <a:schemeClr val="tx2"/>
                </a:solidFill>
              </a:rPr>
              <a:t> </a:t>
            </a:r>
            <a:r>
              <a:rPr lang="sv-SE" sz="1400" b="1" baseline="0">
                <a:solidFill>
                  <a:schemeClr val="tx2"/>
                </a:solidFill>
              </a:rPr>
              <a:t>bilder</a:t>
            </a:r>
            <a:r>
              <a:rPr lang="sv-SE" sz="1400" baseline="0">
                <a:solidFill>
                  <a:schemeClr val="tx2"/>
                </a:solidFill>
              </a:rPr>
              <a:t> för att lägga till en bild. Om du har en egen bild, klicka direkt på ikonen som visas i rutan här till vänster på sidan.</a:t>
            </a:r>
            <a:endParaRPr lang="sv-SE" sz="1400">
              <a:solidFill>
                <a:schemeClr val="tx2"/>
              </a:solidFill>
            </a:endParaRPr>
          </a:p>
        </p:txBody>
      </p:sp>
    </p:spTree>
    <p:extLst>
      <p:ext uri="{BB962C8B-B14F-4D97-AF65-F5344CB8AC3E}">
        <p14:creationId xmlns:p14="http://schemas.microsoft.com/office/powerpoint/2010/main" val="37598188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6866" name="think-cell Slide" r:id="rId5" imgW="526" imgH="526" progId="TCLayout.ActiveDocument.1">
                  <p:embed/>
                </p:oleObj>
              </mc:Choice>
              <mc:Fallback>
                <p:oleObj name="think-cell Slide" r:id="rId5" imgW="526" imgH="526"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sv-SE" sz="3000" b="1" i="0" baseline="0">
              <a:latin typeface="Stockholm Type Regular" pitchFamily="50" charset="0"/>
              <a:ea typeface="+mj-ea"/>
              <a:cs typeface="+mj-cs"/>
              <a:sym typeface="Stockholm Type Regular" pitchFamily="50" charset="0"/>
            </a:endParaRPr>
          </a:p>
        </p:txBody>
      </p:sp>
      <p:sp>
        <p:nvSpPr>
          <p:cNvPr id="2" name="Rubrik 1"/>
          <p:cNvSpPr>
            <a:spLocks noGrp="1"/>
          </p:cNvSpPr>
          <p:nvPr>
            <p:ph type="title"/>
          </p:nvPr>
        </p:nvSpPr>
        <p:spPr/>
        <p:txBody>
          <a:bodyPr/>
          <a:lstStyle/>
          <a:p>
            <a:r>
              <a:rPr lang="sv-SE"/>
              <a:t>Klicka här för att ändra format</a:t>
            </a:r>
          </a:p>
        </p:txBody>
      </p:sp>
      <p:sp>
        <p:nvSpPr>
          <p:cNvPr id="12" name="Platshållare för datum 11"/>
          <p:cNvSpPr>
            <a:spLocks noGrp="1"/>
          </p:cNvSpPr>
          <p:nvPr>
            <p:ph type="dt" sz="half" idx="10"/>
          </p:nvPr>
        </p:nvSpPr>
        <p:spPr/>
        <p:txBody>
          <a:bodyPr/>
          <a:lstStyle/>
          <a:p>
            <a:r>
              <a:rPr lang="sv-SE"/>
              <a:t>20XX-XX-XX</a:t>
            </a:r>
          </a:p>
        </p:txBody>
      </p:sp>
      <p:sp>
        <p:nvSpPr>
          <p:cNvPr id="13" name="Platshållare för sidfot 12"/>
          <p:cNvSpPr>
            <a:spLocks noGrp="1"/>
          </p:cNvSpPr>
          <p:nvPr>
            <p:ph type="ftr" sz="quarter" idx="11"/>
          </p:nvPr>
        </p:nvSpPr>
        <p:spPr/>
        <p:txBody>
          <a:bodyPr/>
          <a:lstStyle/>
          <a:p>
            <a:r>
              <a:rPr lang="sv-SE"/>
              <a:t>Skriv eventuell sidfot här</a:t>
            </a:r>
          </a:p>
        </p:txBody>
      </p:sp>
      <p:sp>
        <p:nvSpPr>
          <p:cNvPr id="14" name="Platshållare för bildnummer 13"/>
          <p:cNvSpPr>
            <a:spLocks noGrp="1"/>
          </p:cNvSpPr>
          <p:nvPr>
            <p:ph type="sldNum" sz="quarter" idx="12"/>
          </p:nvPr>
        </p:nvSpPr>
        <p:spPr/>
        <p:txBody>
          <a:bodyPr/>
          <a:lstStyle/>
          <a:p>
            <a:fld id="{A1FA3D87-4B78-4D5D-8368-DA3305501A4C}" type="slidenum">
              <a:rPr lang="sv-SE" smtClean="0"/>
              <a:pPr/>
              <a:t>‹#›</a:t>
            </a:fld>
            <a:endParaRPr lang="sv-SE"/>
          </a:p>
        </p:txBody>
      </p:sp>
    </p:spTree>
    <p:extLst>
      <p:ext uri="{BB962C8B-B14F-4D97-AF65-F5344CB8AC3E}">
        <p14:creationId xmlns:p14="http://schemas.microsoft.com/office/powerpoint/2010/main" val="34541510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8" name="Platshållare för datum 7"/>
          <p:cNvSpPr>
            <a:spLocks noGrp="1"/>
          </p:cNvSpPr>
          <p:nvPr>
            <p:ph type="dt" sz="half" idx="10"/>
          </p:nvPr>
        </p:nvSpPr>
        <p:spPr/>
        <p:txBody>
          <a:bodyPr/>
          <a:lstStyle/>
          <a:p>
            <a:r>
              <a:rPr lang="sv-SE"/>
              <a:t>20XX-XX-XX</a:t>
            </a:r>
          </a:p>
        </p:txBody>
      </p:sp>
      <p:sp>
        <p:nvSpPr>
          <p:cNvPr id="9" name="Platshållare för sidfot 8"/>
          <p:cNvSpPr>
            <a:spLocks noGrp="1"/>
          </p:cNvSpPr>
          <p:nvPr>
            <p:ph type="ftr" sz="quarter" idx="11"/>
          </p:nvPr>
        </p:nvSpPr>
        <p:spPr/>
        <p:txBody>
          <a:bodyPr/>
          <a:lstStyle/>
          <a:p>
            <a:r>
              <a:rPr lang="sv-SE"/>
              <a:t>Skriv eventuell sidfot här</a:t>
            </a:r>
          </a:p>
        </p:txBody>
      </p:sp>
      <p:sp>
        <p:nvSpPr>
          <p:cNvPr id="10" name="Platshållare för bildnummer 9"/>
          <p:cNvSpPr>
            <a:spLocks noGrp="1"/>
          </p:cNvSpPr>
          <p:nvPr>
            <p:ph type="sldNum" sz="quarter" idx="12"/>
          </p:nvPr>
        </p:nvSpPr>
        <p:spPr/>
        <p:txBody>
          <a:bodyPr/>
          <a:lstStyle/>
          <a:p>
            <a:fld id="{A1FA3D87-4B78-4D5D-8368-DA3305501A4C}" type="slidenum">
              <a:rPr lang="sv-SE" smtClean="0"/>
              <a:pPr/>
              <a:t>‹#›</a:t>
            </a:fld>
            <a:endParaRPr lang="sv-SE"/>
          </a:p>
        </p:txBody>
      </p:sp>
    </p:spTree>
    <p:extLst>
      <p:ext uri="{BB962C8B-B14F-4D97-AF65-F5344CB8AC3E}">
        <p14:creationId xmlns:p14="http://schemas.microsoft.com/office/powerpoint/2010/main" val="19031171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Kapitelsida - Lila">
    <p:bg>
      <p:bgPr>
        <a:solidFill>
          <a:schemeClr val="accent5"/>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890" name="think-cell Slide" r:id="rId5" imgW="526" imgH="526" progId="TCLayout.ActiveDocument.1">
                  <p:embed/>
                </p:oleObj>
              </mc:Choice>
              <mc:Fallback>
                <p:oleObj name="think-cell Slide" r:id="rId5" imgW="526" imgH="526"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sv-SE" sz="2800" b="1" i="0" baseline="0">
              <a:latin typeface="Stockholm Type Regular" pitchFamily="50" charset="0"/>
              <a:ea typeface="+mj-ea"/>
              <a:cs typeface="+mj-cs"/>
              <a:sym typeface="Stockholm Type Regular" pitchFamily="50" charset="0"/>
            </a:endParaRPr>
          </a:p>
        </p:txBody>
      </p:sp>
      <p:sp>
        <p:nvSpPr>
          <p:cNvPr id="2" name="Rubrik 1"/>
          <p:cNvSpPr>
            <a:spLocks noGrp="1"/>
          </p:cNvSpPr>
          <p:nvPr>
            <p:ph type="title"/>
          </p:nvPr>
        </p:nvSpPr>
        <p:spPr>
          <a:xfrm>
            <a:off x="609600" y="457200"/>
            <a:ext cx="7310400" cy="936000"/>
          </a:xfrm>
        </p:spPr>
        <p:txBody>
          <a:bodyPr anchor="t"/>
          <a:lstStyle>
            <a:lvl1pPr algn="l">
              <a:defRPr sz="2800" b="1" cap="none" baseline="0">
                <a:solidFill>
                  <a:schemeClr val="bg1"/>
                </a:solidFill>
              </a:defRPr>
            </a:lvl1pPr>
          </a:lstStyle>
          <a:p>
            <a:r>
              <a:rPr lang="sv-SE"/>
              <a:t>Klicka här för att ändra format</a:t>
            </a:r>
          </a:p>
        </p:txBody>
      </p:sp>
      <p:sp>
        <p:nvSpPr>
          <p:cNvPr id="5" name="Platshållare för text 4"/>
          <p:cNvSpPr>
            <a:spLocks noGrp="1"/>
          </p:cNvSpPr>
          <p:nvPr>
            <p:ph type="body" sz="quarter" idx="10"/>
          </p:nvPr>
        </p:nvSpPr>
        <p:spPr>
          <a:xfrm>
            <a:off x="624417" y="1439864"/>
            <a:ext cx="7310400" cy="1197049"/>
          </a:xfrm>
        </p:spPr>
        <p:txBody>
          <a:bodyPr/>
          <a:lstStyle>
            <a:lvl1pPr marL="0" indent="0">
              <a:buFontTx/>
              <a:buNone/>
              <a:defRPr>
                <a:solidFill>
                  <a:schemeClr val="bg1"/>
                </a:solidFill>
              </a:defRPr>
            </a:lvl1pPr>
          </a:lstStyle>
          <a:p>
            <a:pPr lvl="0"/>
            <a:r>
              <a:rPr lang="sv-SE"/>
              <a:t>Klicka här för att ändra format på bakgrundstexten</a:t>
            </a:r>
          </a:p>
        </p:txBody>
      </p:sp>
      <p:pic>
        <p:nvPicPr>
          <p:cNvPr id="7" name="Bildobjekt 6"/>
          <p:cNvPicPr>
            <a:picLocks/>
          </p:cNvPicPr>
          <p:nvPr userDrawn="1"/>
        </p:nvPicPr>
        <p:blipFill>
          <a:blip r:embed="rId7" cstate="print">
            <a:extLst>
              <a:ext uri="{28A0092B-C50C-407E-A947-70E740481C1C}">
                <a14:useLocalDpi xmlns:a14="http://schemas.microsoft.com/office/drawing/2010/main" val="0"/>
              </a:ext>
            </a:extLst>
          </a:blip>
          <a:stretch>
            <a:fillRect/>
          </a:stretch>
        </p:blipFill>
        <p:spPr>
          <a:xfrm>
            <a:off x="623392" y="6125548"/>
            <a:ext cx="1367161" cy="468000"/>
          </a:xfrm>
          <a:prstGeom prst="rect">
            <a:avLst/>
          </a:prstGeom>
        </p:spPr>
      </p:pic>
    </p:spTree>
    <p:extLst>
      <p:ext uri="{BB962C8B-B14F-4D97-AF65-F5344CB8AC3E}">
        <p14:creationId xmlns:p14="http://schemas.microsoft.com/office/powerpoint/2010/main" val="4801131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Kapitelsida - Grön">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8914" name="think-cell Slide" r:id="rId5" imgW="526" imgH="526" progId="TCLayout.ActiveDocument.1">
                  <p:embed/>
                </p:oleObj>
              </mc:Choice>
              <mc:Fallback>
                <p:oleObj name="think-cell Slide" r:id="rId5" imgW="526" imgH="526"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sv-SE" sz="2800" b="1" i="0" baseline="0">
              <a:latin typeface="Stockholm Type Regular" pitchFamily="50" charset="0"/>
              <a:ea typeface="+mj-ea"/>
              <a:cs typeface="+mj-cs"/>
              <a:sym typeface="Stockholm Type Regular" pitchFamily="50" charset="0"/>
            </a:endParaRPr>
          </a:p>
        </p:txBody>
      </p:sp>
      <p:sp>
        <p:nvSpPr>
          <p:cNvPr id="2" name="Rubrik 1"/>
          <p:cNvSpPr>
            <a:spLocks noGrp="1"/>
          </p:cNvSpPr>
          <p:nvPr>
            <p:ph type="title"/>
          </p:nvPr>
        </p:nvSpPr>
        <p:spPr>
          <a:xfrm>
            <a:off x="609600" y="457200"/>
            <a:ext cx="7310400" cy="936000"/>
          </a:xfrm>
        </p:spPr>
        <p:txBody>
          <a:bodyPr anchor="t"/>
          <a:lstStyle>
            <a:lvl1pPr algn="l">
              <a:defRPr sz="2800" b="1" cap="none" baseline="0">
                <a:solidFill>
                  <a:schemeClr val="bg1"/>
                </a:solidFill>
              </a:defRPr>
            </a:lvl1pPr>
          </a:lstStyle>
          <a:p>
            <a:r>
              <a:rPr lang="sv-SE"/>
              <a:t>Klicka här för att ändra format</a:t>
            </a:r>
          </a:p>
        </p:txBody>
      </p:sp>
      <p:sp>
        <p:nvSpPr>
          <p:cNvPr id="5" name="Platshållare för text 4"/>
          <p:cNvSpPr>
            <a:spLocks noGrp="1"/>
          </p:cNvSpPr>
          <p:nvPr>
            <p:ph type="body" sz="quarter" idx="10"/>
          </p:nvPr>
        </p:nvSpPr>
        <p:spPr>
          <a:xfrm>
            <a:off x="624417" y="1439864"/>
            <a:ext cx="7310400" cy="1197049"/>
          </a:xfrm>
        </p:spPr>
        <p:txBody>
          <a:bodyPr/>
          <a:lstStyle>
            <a:lvl1pPr marL="0" indent="0">
              <a:buFontTx/>
              <a:buNone/>
              <a:defRPr>
                <a:solidFill>
                  <a:schemeClr val="bg1"/>
                </a:solidFill>
              </a:defRPr>
            </a:lvl1pPr>
          </a:lstStyle>
          <a:p>
            <a:pPr lvl="0"/>
            <a:r>
              <a:rPr lang="sv-SE"/>
              <a:t>Klicka här för att ändra format på bakgrundstexten</a:t>
            </a:r>
          </a:p>
        </p:txBody>
      </p:sp>
      <p:pic>
        <p:nvPicPr>
          <p:cNvPr id="6" name="Bildobjekt 5"/>
          <p:cNvPicPr>
            <a:picLocks/>
          </p:cNvPicPr>
          <p:nvPr userDrawn="1"/>
        </p:nvPicPr>
        <p:blipFill>
          <a:blip r:embed="rId7" cstate="print">
            <a:extLst>
              <a:ext uri="{28A0092B-C50C-407E-A947-70E740481C1C}">
                <a14:useLocalDpi xmlns:a14="http://schemas.microsoft.com/office/drawing/2010/main" val="0"/>
              </a:ext>
            </a:extLst>
          </a:blip>
          <a:stretch>
            <a:fillRect/>
          </a:stretch>
        </p:blipFill>
        <p:spPr>
          <a:xfrm>
            <a:off x="623392" y="6125548"/>
            <a:ext cx="1368000" cy="468000"/>
          </a:xfrm>
          <a:prstGeom prst="rect">
            <a:avLst/>
          </a:prstGeom>
        </p:spPr>
      </p:pic>
    </p:spTree>
    <p:extLst>
      <p:ext uri="{BB962C8B-B14F-4D97-AF65-F5344CB8AC3E}">
        <p14:creationId xmlns:p14="http://schemas.microsoft.com/office/powerpoint/2010/main" val="363353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1_Tom">
    <p:spTree>
      <p:nvGrpSpPr>
        <p:cNvPr id="1" name=""/>
        <p:cNvGrpSpPr/>
        <p:nvPr/>
      </p:nvGrpSpPr>
      <p:grpSpPr>
        <a:xfrm>
          <a:off x="0" y="0"/>
          <a:ext cx="0" cy="0"/>
          <a:chOff x="0" y="0"/>
          <a:chExt cx="0" cy="0"/>
        </a:xfrm>
      </p:grpSpPr>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Kapitelsida - Rosa">
    <p:bg>
      <p:bgPr>
        <a:solidFill>
          <a:schemeClr val="tx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9938" name="think-cell Slide" r:id="rId5" imgW="526" imgH="526" progId="TCLayout.ActiveDocument.1">
                  <p:embed/>
                </p:oleObj>
              </mc:Choice>
              <mc:Fallback>
                <p:oleObj name="think-cell Slide" r:id="rId5" imgW="526" imgH="526"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sv-SE" sz="2800" b="1" i="0" baseline="0">
              <a:latin typeface="Stockholm Type Regular" pitchFamily="50" charset="0"/>
              <a:ea typeface="+mj-ea"/>
              <a:cs typeface="+mj-cs"/>
              <a:sym typeface="Stockholm Type Regular" pitchFamily="50" charset="0"/>
            </a:endParaRPr>
          </a:p>
        </p:txBody>
      </p:sp>
      <p:sp>
        <p:nvSpPr>
          <p:cNvPr id="2" name="Rubrik 1"/>
          <p:cNvSpPr>
            <a:spLocks noGrp="1"/>
          </p:cNvSpPr>
          <p:nvPr>
            <p:ph type="title"/>
          </p:nvPr>
        </p:nvSpPr>
        <p:spPr>
          <a:xfrm>
            <a:off x="609600" y="457200"/>
            <a:ext cx="7310400" cy="936000"/>
          </a:xfrm>
        </p:spPr>
        <p:txBody>
          <a:bodyPr anchor="t"/>
          <a:lstStyle>
            <a:lvl1pPr algn="l">
              <a:defRPr sz="2800" b="1" cap="none" baseline="0">
                <a:solidFill>
                  <a:schemeClr val="bg1"/>
                </a:solidFill>
              </a:defRPr>
            </a:lvl1pPr>
          </a:lstStyle>
          <a:p>
            <a:r>
              <a:rPr lang="sv-SE"/>
              <a:t>Klicka här för att ändra format</a:t>
            </a:r>
          </a:p>
        </p:txBody>
      </p:sp>
      <p:sp>
        <p:nvSpPr>
          <p:cNvPr id="5" name="Platshållare för text 4"/>
          <p:cNvSpPr>
            <a:spLocks noGrp="1"/>
          </p:cNvSpPr>
          <p:nvPr>
            <p:ph type="body" sz="quarter" idx="10"/>
          </p:nvPr>
        </p:nvSpPr>
        <p:spPr>
          <a:xfrm>
            <a:off x="624417" y="1439864"/>
            <a:ext cx="7310400" cy="1197049"/>
          </a:xfrm>
        </p:spPr>
        <p:txBody>
          <a:bodyPr/>
          <a:lstStyle>
            <a:lvl1pPr marL="0" indent="0">
              <a:buFontTx/>
              <a:buNone/>
              <a:defRPr>
                <a:solidFill>
                  <a:schemeClr val="bg1"/>
                </a:solidFill>
              </a:defRPr>
            </a:lvl1pPr>
          </a:lstStyle>
          <a:p>
            <a:pPr lvl="0"/>
            <a:r>
              <a:rPr lang="sv-SE"/>
              <a:t>Klicka här för att ändra format på bakgrundstexten</a:t>
            </a:r>
          </a:p>
        </p:txBody>
      </p:sp>
      <p:pic>
        <p:nvPicPr>
          <p:cNvPr id="6" name="Bildobjekt 5"/>
          <p:cNvPicPr>
            <a:picLocks/>
          </p:cNvPicPr>
          <p:nvPr userDrawn="1"/>
        </p:nvPicPr>
        <p:blipFill>
          <a:blip r:embed="rId7" cstate="print">
            <a:extLst>
              <a:ext uri="{28A0092B-C50C-407E-A947-70E740481C1C}">
                <a14:useLocalDpi xmlns:a14="http://schemas.microsoft.com/office/drawing/2010/main" val="0"/>
              </a:ext>
            </a:extLst>
          </a:blip>
          <a:stretch>
            <a:fillRect/>
          </a:stretch>
        </p:blipFill>
        <p:spPr>
          <a:xfrm>
            <a:off x="623392" y="6125548"/>
            <a:ext cx="1368000" cy="468000"/>
          </a:xfrm>
          <a:prstGeom prst="rect">
            <a:avLst/>
          </a:prstGeom>
        </p:spPr>
      </p:pic>
    </p:spTree>
    <p:extLst>
      <p:ext uri="{BB962C8B-B14F-4D97-AF65-F5344CB8AC3E}">
        <p14:creationId xmlns:p14="http://schemas.microsoft.com/office/powerpoint/2010/main" val="804784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Kapitelsida - Blå">
    <p:bg>
      <p:bgPr>
        <a:solidFill>
          <a:schemeClr val="accent3"/>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62" name="think-cell Slide" r:id="rId5" imgW="526" imgH="526" progId="TCLayout.ActiveDocument.1">
                  <p:embed/>
                </p:oleObj>
              </mc:Choice>
              <mc:Fallback>
                <p:oleObj name="think-cell Slide" r:id="rId5" imgW="526" imgH="526"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sv-SE" sz="2800" b="1" i="0" baseline="0">
              <a:latin typeface="Stockholm Type Regular" pitchFamily="50" charset="0"/>
              <a:ea typeface="+mj-ea"/>
              <a:cs typeface="+mj-cs"/>
              <a:sym typeface="Stockholm Type Regular" pitchFamily="50" charset="0"/>
            </a:endParaRPr>
          </a:p>
        </p:txBody>
      </p:sp>
      <p:sp>
        <p:nvSpPr>
          <p:cNvPr id="2" name="Rubrik 1"/>
          <p:cNvSpPr>
            <a:spLocks noGrp="1"/>
          </p:cNvSpPr>
          <p:nvPr>
            <p:ph type="title"/>
          </p:nvPr>
        </p:nvSpPr>
        <p:spPr>
          <a:xfrm>
            <a:off x="609600" y="457200"/>
            <a:ext cx="7310400" cy="936000"/>
          </a:xfrm>
        </p:spPr>
        <p:txBody>
          <a:bodyPr anchor="t"/>
          <a:lstStyle>
            <a:lvl1pPr algn="l">
              <a:defRPr sz="2800" b="1" cap="none" baseline="0">
                <a:solidFill>
                  <a:schemeClr val="bg1"/>
                </a:solidFill>
              </a:defRPr>
            </a:lvl1pPr>
          </a:lstStyle>
          <a:p>
            <a:r>
              <a:rPr lang="sv-SE"/>
              <a:t>Klicka här för att ändra format</a:t>
            </a:r>
          </a:p>
        </p:txBody>
      </p:sp>
      <p:sp>
        <p:nvSpPr>
          <p:cNvPr id="5" name="Platshållare för text 4"/>
          <p:cNvSpPr>
            <a:spLocks noGrp="1"/>
          </p:cNvSpPr>
          <p:nvPr>
            <p:ph type="body" sz="quarter" idx="10"/>
          </p:nvPr>
        </p:nvSpPr>
        <p:spPr>
          <a:xfrm>
            <a:off x="624417" y="1439864"/>
            <a:ext cx="7310400" cy="1197049"/>
          </a:xfrm>
        </p:spPr>
        <p:txBody>
          <a:bodyPr/>
          <a:lstStyle>
            <a:lvl1pPr marL="0" indent="0">
              <a:buFontTx/>
              <a:buNone/>
              <a:defRPr>
                <a:solidFill>
                  <a:schemeClr val="bg1"/>
                </a:solidFill>
              </a:defRPr>
            </a:lvl1pPr>
          </a:lstStyle>
          <a:p>
            <a:pPr lvl="0"/>
            <a:r>
              <a:rPr lang="sv-SE"/>
              <a:t>Klicka här för att ändra format på bakgrundstexten</a:t>
            </a:r>
          </a:p>
        </p:txBody>
      </p:sp>
      <p:pic>
        <p:nvPicPr>
          <p:cNvPr id="6" name="Bildobjekt 5"/>
          <p:cNvPicPr>
            <a:picLocks/>
          </p:cNvPicPr>
          <p:nvPr userDrawn="1"/>
        </p:nvPicPr>
        <p:blipFill>
          <a:blip r:embed="rId7" cstate="print">
            <a:extLst>
              <a:ext uri="{28A0092B-C50C-407E-A947-70E740481C1C}">
                <a14:useLocalDpi xmlns:a14="http://schemas.microsoft.com/office/drawing/2010/main" val="0"/>
              </a:ext>
            </a:extLst>
          </a:blip>
          <a:stretch>
            <a:fillRect/>
          </a:stretch>
        </p:blipFill>
        <p:spPr>
          <a:xfrm>
            <a:off x="623392" y="6125548"/>
            <a:ext cx="1368000" cy="468000"/>
          </a:xfrm>
          <a:prstGeom prst="rect">
            <a:avLst/>
          </a:prstGeom>
        </p:spPr>
      </p:pic>
    </p:spTree>
    <p:extLst>
      <p:ext uri="{BB962C8B-B14F-4D97-AF65-F5344CB8AC3E}">
        <p14:creationId xmlns:p14="http://schemas.microsoft.com/office/powerpoint/2010/main" val="36762569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Förstasidan_9">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2119" y="2118"/>
          <a:ext cx="2116" cy="2116"/>
        </p:xfrm>
        <a:graphic>
          <a:graphicData uri="http://schemas.openxmlformats.org/presentationml/2006/ole">
            <mc:AlternateContent xmlns:mc="http://schemas.openxmlformats.org/markup-compatibility/2006">
              <mc:Choice xmlns:v="urn:schemas-microsoft-com:vml" Requires="v">
                <p:oleObj spid="_x0000_s41986" name="think-cell Slide" r:id="rId5" imgW="353" imgH="353" progId="TCLayout.ActiveDocument.1">
                  <p:embed/>
                </p:oleObj>
              </mc:Choice>
              <mc:Fallback>
                <p:oleObj name="think-cell Slide" r:id="rId5" imgW="353" imgH="353" progId="TCLayout.ActiveDocument.1">
                  <p:embed/>
                  <p:pic>
                    <p:nvPicPr>
                      <p:cNvPr id="2" name="Object 1" hidden="1"/>
                      <p:cNvPicPr/>
                      <p:nvPr/>
                    </p:nvPicPr>
                    <p:blipFill>
                      <a:blip r:embed="rId6"/>
                      <a:stretch>
                        <a:fillRect/>
                      </a:stretch>
                    </p:blipFill>
                    <p:spPr>
                      <a:xfrm>
                        <a:off x="2119" y="2118"/>
                        <a:ext cx="2116" cy="2116"/>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sv-SE" sz="3000" b="1" i="0" baseline="0" err="1">
              <a:solidFill>
                <a:srgbClr val="000000"/>
              </a:solidFill>
              <a:latin typeface="Stockholm Type Regular" pitchFamily="50" charset="0"/>
              <a:ea typeface="+mj-ea"/>
              <a:cs typeface="+mj-cs"/>
              <a:sym typeface="Stockholm Type Regular" pitchFamily="50" charset="0"/>
            </a:endParaRPr>
          </a:p>
        </p:txBody>
      </p:sp>
      <p:sp>
        <p:nvSpPr>
          <p:cNvPr id="11" name="Rubrik 10"/>
          <p:cNvSpPr>
            <a:spLocks noGrp="1"/>
          </p:cNvSpPr>
          <p:nvPr>
            <p:ph type="title"/>
          </p:nvPr>
        </p:nvSpPr>
        <p:spPr>
          <a:xfrm>
            <a:off x="609599" y="458791"/>
            <a:ext cx="10972800" cy="831600"/>
          </a:xfrm>
        </p:spPr>
        <p:txBody>
          <a:bodyPr/>
          <a:lstStyle>
            <a:lvl1pPr>
              <a:defRPr b="1">
                <a:solidFill>
                  <a:schemeClr val="tx2"/>
                </a:solidFill>
              </a:defRPr>
            </a:lvl1pPr>
          </a:lstStyle>
          <a:p>
            <a:r>
              <a:rPr lang="sv-SE"/>
              <a:t>Klicka här för att ändra format</a:t>
            </a:r>
          </a:p>
        </p:txBody>
      </p:sp>
    </p:spTree>
    <p:extLst>
      <p:ext uri="{BB962C8B-B14F-4D97-AF65-F5344CB8AC3E}">
        <p14:creationId xmlns:p14="http://schemas.microsoft.com/office/powerpoint/2010/main" val="31681375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itelsida-vit logo för mörka bilder">
    <p:bg>
      <p:bgPr>
        <a:blipFill dpi="0" rotWithShape="1">
          <a:blip r:embed="rId5"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10153988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4034" name="think-cell Slide" r:id="rId6" imgW="526" imgH="526" progId="TCLayout.ActiveDocument.1">
                  <p:embed/>
                </p:oleObj>
              </mc:Choice>
              <mc:Fallback>
                <p:oleObj name="think-cell Slide" r:id="rId6" imgW="526" imgH="526" progId="TCLayout.ActiveDocument.1">
                  <p:embed/>
                  <p:pic>
                    <p:nvPicPr>
                      <p:cNvPr id="5" name="Object 4"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sv-SE" sz="3000" b="1" i="0" baseline="0">
              <a:latin typeface="Stockholm Type Regular" pitchFamily="50" charset="0"/>
              <a:ea typeface="+mj-ea"/>
              <a:cs typeface="+mj-cs"/>
              <a:sym typeface="Stockholm Type Regular" pitchFamily="50" charset="0"/>
            </a:endParaRPr>
          </a:p>
        </p:txBody>
      </p:sp>
    </p:spTree>
    <p:extLst>
      <p:ext uri="{BB962C8B-B14F-4D97-AF65-F5344CB8AC3E}">
        <p14:creationId xmlns:p14="http://schemas.microsoft.com/office/powerpoint/2010/main" val="15316149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itelsida-svart logo för ljusa bilder">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10777767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5058" name="think-cell Slide" r:id="rId6" imgW="526" imgH="526" progId="TCLayout.ActiveDocument.1">
                  <p:embed/>
                </p:oleObj>
              </mc:Choice>
              <mc:Fallback>
                <p:oleObj name="think-cell Slide" r:id="rId6" imgW="526" imgH="526" progId="TCLayout.ActiveDocument.1">
                  <p:embed/>
                  <p:pic>
                    <p:nvPicPr>
                      <p:cNvPr id="5" name="Object 4"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sv-SE" sz="3000" b="1" i="0" baseline="0">
              <a:latin typeface="Stockholm Type Regular" pitchFamily="50" charset="0"/>
              <a:ea typeface="+mj-ea"/>
              <a:cs typeface="+mj-cs"/>
              <a:sym typeface="Stockholm Type Regular" pitchFamily="50" charset="0"/>
            </a:endParaRPr>
          </a:p>
        </p:txBody>
      </p:sp>
      <p:sp>
        <p:nvSpPr>
          <p:cNvPr id="2" name="Rubrik 1"/>
          <p:cNvSpPr>
            <a:spLocks noGrp="1"/>
          </p:cNvSpPr>
          <p:nvPr>
            <p:ph type="ctrTitle" hasCustomPrompt="1"/>
          </p:nvPr>
        </p:nvSpPr>
        <p:spPr>
          <a:xfrm>
            <a:off x="609600" y="457200"/>
            <a:ext cx="7320000" cy="968400"/>
          </a:xfrm>
        </p:spPr>
        <p:txBody>
          <a:bodyPr/>
          <a:lstStyle>
            <a:lvl1pPr>
              <a:defRPr>
                <a:solidFill>
                  <a:schemeClr val="tx1"/>
                </a:solidFill>
              </a:defRPr>
            </a:lvl1pPr>
          </a:lstStyle>
          <a:p>
            <a:r>
              <a:rPr lang="sv-SE"/>
              <a:t>Klicka här för att ändra format</a:t>
            </a:r>
          </a:p>
        </p:txBody>
      </p:sp>
      <p:sp>
        <p:nvSpPr>
          <p:cNvPr id="3" name="Underrubrik 2"/>
          <p:cNvSpPr>
            <a:spLocks noGrp="1"/>
          </p:cNvSpPr>
          <p:nvPr>
            <p:ph type="subTitle" idx="1" hasCustomPrompt="1"/>
          </p:nvPr>
        </p:nvSpPr>
        <p:spPr>
          <a:xfrm>
            <a:off x="609600" y="1440000"/>
            <a:ext cx="7296811" cy="1752600"/>
          </a:xfrm>
        </p:spPr>
        <p:txBody>
          <a:bodyPr/>
          <a:lstStyle>
            <a:lvl1pPr marL="0" indent="0" algn="l">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Skriv </a:t>
            </a:r>
            <a:r>
              <a:rPr lang="sv-SE" err="1"/>
              <a:t>ev</a:t>
            </a:r>
            <a:r>
              <a:rPr lang="sv-SE"/>
              <a:t> underrubrik här</a:t>
            </a:r>
          </a:p>
        </p:txBody>
      </p:sp>
      <p:sp>
        <p:nvSpPr>
          <p:cNvPr id="12" name="textruta 8"/>
          <p:cNvSpPr txBox="1">
            <a:spLocks noChangeArrowheads="1"/>
          </p:cNvSpPr>
          <p:nvPr userDrawn="1"/>
        </p:nvSpPr>
        <p:spPr bwMode="auto">
          <a:xfrm>
            <a:off x="605368" y="6215063"/>
            <a:ext cx="346921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defRPr/>
            </a:pPr>
            <a:r>
              <a:rPr lang="sv-SE" sz="1000" b="1" noProof="0">
                <a:solidFill>
                  <a:schemeClr val="tx1"/>
                </a:solidFill>
              </a:rPr>
              <a:t>The </a:t>
            </a:r>
            <a:r>
              <a:rPr lang="sv-SE" sz="1000" b="1" noProof="0" err="1">
                <a:solidFill>
                  <a:schemeClr val="tx1"/>
                </a:solidFill>
              </a:rPr>
              <a:t>Capital</a:t>
            </a:r>
            <a:r>
              <a:rPr lang="sv-SE" sz="1000" b="1" noProof="0">
                <a:solidFill>
                  <a:schemeClr val="tx1"/>
                </a:solidFill>
              </a:rPr>
              <a:t> </a:t>
            </a:r>
            <a:r>
              <a:rPr lang="sv-SE" sz="1000" b="1" noProof="0" err="1">
                <a:solidFill>
                  <a:schemeClr val="tx1"/>
                </a:solidFill>
              </a:rPr>
              <a:t>of</a:t>
            </a:r>
            <a:r>
              <a:rPr lang="sv-SE" sz="1000" b="1" noProof="0">
                <a:solidFill>
                  <a:schemeClr val="tx1"/>
                </a:solidFill>
              </a:rPr>
              <a:t> Scandinavia</a:t>
            </a:r>
          </a:p>
        </p:txBody>
      </p:sp>
      <p:pic>
        <p:nvPicPr>
          <p:cNvPr id="10" name="Bildobjekt 9"/>
          <p:cNvPicPr>
            <a:picLocks/>
          </p:cNvPicPr>
          <p:nvPr userDrawn="1"/>
        </p:nvPicPr>
        <p:blipFill>
          <a:blip r:embed="rId8" cstate="email">
            <a:extLst>
              <a:ext uri="{28A0092B-C50C-407E-A947-70E740481C1C}">
                <a14:useLocalDpi xmlns:a14="http://schemas.microsoft.com/office/drawing/2010/main"/>
              </a:ext>
            </a:extLst>
          </a:blip>
          <a:stretch>
            <a:fillRect/>
          </a:stretch>
        </p:blipFill>
        <p:spPr>
          <a:xfrm>
            <a:off x="10214399" y="467862"/>
            <a:ext cx="1368000" cy="468000"/>
          </a:xfrm>
          <a:prstGeom prst="rect">
            <a:avLst/>
          </a:prstGeom>
        </p:spPr>
      </p:pic>
      <p:sp>
        <p:nvSpPr>
          <p:cNvPr id="7" name="textruta 6"/>
          <p:cNvSpPr txBox="1"/>
          <p:nvPr userDrawn="1"/>
        </p:nvSpPr>
        <p:spPr>
          <a:xfrm>
            <a:off x="12288688" y="39970"/>
            <a:ext cx="1584176" cy="5909310"/>
          </a:xfrm>
          <a:prstGeom prst="rect">
            <a:avLst/>
          </a:prstGeom>
          <a:noFill/>
        </p:spPr>
        <p:txBody>
          <a:bodyPr wrap="square" rtlCol="0">
            <a:spAutoFit/>
          </a:bodyPr>
          <a:lstStyle/>
          <a:p>
            <a:r>
              <a:rPr lang="sv-SE" sz="1400">
                <a:solidFill>
                  <a:schemeClr val="tx2"/>
                </a:solidFill>
              </a:rPr>
              <a:t>För att byta bakgrundsbild klicka på STHLM bilder på fliken Start. </a:t>
            </a:r>
          </a:p>
          <a:p>
            <a:endParaRPr lang="sv-SE" sz="1400">
              <a:solidFill>
                <a:schemeClr val="tx2"/>
              </a:solidFill>
            </a:endParaRPr>
          </a:p>
          <a:p>
            <a:r>
              <a:rPr lang="sv-SE" sz="1400">
                <a:solidFill>
                  <a:schemeClr val="tx2"/>
                </a:solidFill>
              </a:rPr>
              <a:t>Har du en egen bild högerklickar du på bakgrundsbilden och väljer Formatera bakgrund och sen Infoga från: Fil. </a:t>
            </a:r>
          </a:p>
          <a:p>
            <a:r>
              <a:rPr lang="sv-SE" sz="1400">
                <a:solidFill>
                  <a:schemeClr val="tx2"/>
                </a:solidFill>
              </a:rPr>
              <a:t> </a:t>
            </a:r>
          </a:p>
          <a:p>
            <a:r>
              <a:rPr lang="sv-SE" sz="1400">
                <a:solidFill>
                  <a:schemeClr val="tx2"/>
                </a:solidFill>
              </a:rPr>
              <a:t>Tänk på att logotypen alltid ska vara tydlig. Vit logotyp mot mörk bakgrund och svart logotyp mot ljus.</a:t>
            </a:r>
          </a:p>
          <a:p>
            <a:r>
              <a:rPr lang="sv-SE" sz="1400">
                <a:solidFill>
                  <a:schemeClr val="tx2"/>
                </a:solidFill>
              </a:rPr>
              <a:t>Byt mellan de olika under Layout. </a:t>
            </a:r>
          </a:p>
        </p:txBody>
      </p:sp>
    </p:spTree>
    <p:extLst>
      <p:ext uri="{BB962C8B-B14F-4D97-AF65-F5344CB8AC3E}">
        <p14:creationId xmlns:p14="http://schemas.microsoft.com/office/powerpoint/2010/main" val="301810701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itelsida -  svart logo grå bakgrund">
    <p:bg>
      <p:bgPr>
        <a:solidFill>
          <a:srgbClr val="F5F3EE"/>
        </a:soli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6019908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6082" name="think-cell Slide" r:id="rId5" imgW="526" imgH="526" progId="TCLayout.ActiveDocument.1">
                  <p:embed/>
                </p:oleObj>
              </mc:Choice>
              <mc:Fallback>
                <p:oleObj name="think-cell Slide" r:id="rId5" imgW="526" imgH="526" progId="TCLayout.ActiveDocument.1">
                  <p:embed/>
                  <p:pic>
                    <p:nvPicPr>
                      <p:cNvPr id="5" name="Object 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sv-SE" sz="3000" b="1" i="0" baseline="0">
              <a:latin typeface="Stockholm Type Regular" pitchFamily="50" charset="0"/>
              <a:ea typeface="+mj-ea"/>
              <a:cs typeface="+mj-cs"/>
              <a:sym typeface="Stockholm Type Regular" pitchFamily="50" charset="0"/>
            </a:endParaRPr>
          </a:p>
        </p:txBody>
      </p:sp>
      <p:sp>
        <p:nvSpPr>
          <p:cNvPr id="2" name="Rubrik 1"/>
          <p:cNvSpPr>
            <a:spLocks noGrp="1"/>
          </p:cNvSpPr>
          <p:nvPr>
            <p:ph type="ctrTitle" hasCustomPrompt="1"/>
          </p:nvPr>
        </p:nvSpPr>
        <p:spPr>
          <a:xfrm>
            <a:off x="609600" y="457200"/>
            <a:ext cx="7320000" cy="968400"/>
          </a:xfrm>
        </p:spPr>
        <p:txBody>
          <a:bodyPr/>
          <a:lstStyle>
            <a:lvl1pPr>
              <a:defRPr>
                <a:solidFill>
                  <a:schemeClr val="tx1"/>
                </a:solidFill>
              </a:defRPr>
            </a:lvl1pPr>
          </a:lstStyle>
          <a:p>
            <a:r>
              <a:rPr lang="sv-SE"/>
              <a:t>Klicka här för att ändra format</a:t>
            </a:r>
          </a:p>
        </p:txBody>
      </p:sp>
      <p:sp>
        <p:nvSpPr>
          <p:cNvPr id="4" name="Platshållare för text 3"/>
          <p:cNvSpPr>
            <a:spLocks noGrp="1"/>
          </p:cNvSpPr>
          <p:nvPr>
            <p:ph type="body" sz="quarter" idx="10" hasCustomPrompt="1"/>
          </p:nvPr>
        </p:nvSpPr>
        <p:spPr>
          <a:xfrm>
            <a:off x="609600" y="1440000"/>
            <a:ext cx="7305600" cy="1753200"/>
          </a:xfrm>
        </p:spPr>
        <p:txBody>
          <a:bodyPr/>
          <a:lstStyle>
            <a:lvl1pPr marL="0" indent="0">
              <a:buNone/>
              <a:defRPr/>
            </a:lvl1pPr>
          </a:lstStyle>
          <a:p>
            <a:r>
              <a:rPr lang="sv-SE"/>
              <a:t>Skriv </a:t>
            </a:r>
            <a:r>
              <a:rPr lang="sv-SE" err="1"/>
              <a:t>ev</a:t>
            </a:r>
            <a:r>
              <a:rPr lang="sv-SE"/>
              <a:t> underrubrik här</a:t>
            </a:r>
          </a:p>
        </p:txBody>
      </p:sp>
      <p:sp>
        <p:nvSpPr>
          <p:cNvPr id="10" name="textruta 8"/>
          <p:cNvSpPr txBox="1">
            <a:spLocks noChangeArrowheads="1"/>
          </p:cNvSpPr>
          <p:nvPr userDrawn="1"/>
        </p:nvSpPr>
        <p:spPr bwMode="auto">
          <a:xfrm>
            <a:off x="605368" y="6215063"/>
            <a:ext cx="346921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defRPr/>
            </a:pPr>
            <a:r>
              <a:rPr lang="sv-SE" sz="1000" b="1" noProof="0">
                <a:solidFill>
                  <a:schemeClr val="tx1"/>
                </a:solidFill>
              </a:rPr>
              <a:t>The </a:t>
            </a:r>
            <a:r>
              <a:rPr lang="sv-SE" sz="1000" b="1" noProof="0" err="1">
                <a:solidFill>
                  <a:schemeClr val="tx1"/>
                </a:solidFill>
              </a:rPr>
              <a:t>Capital</a:t>
            </a:r>
            <a:r>
              <a:rPr lang="sv-SE" sz="1000" b="1" noProof="0">
                <a:solidFill>
                  <a:schemeClr val="tx1"/>
                </a:solidFill>
              </a:rPr>
              <a:t> </a:t>
            </a:r>
            <a:r>
              <a:rPr lang="sv-SE" sz="1000" b="1" noProof="0" err="1">
                <a:solidFill>
                  <a:schemeClr val="tx1"/>
                </a:solidFill>
              </a:rPr>
              <a:t>of</a:t>
            </a:r>
            <a:r>
              <a:rPr lang="sv-SE" sz="1000" b="1" noProof="0">
                <a:solidFill>
                  <a:schemeClr val="tx1"/>
                </a:solidFill>
              </a:rPr>
              <a:t> Scandinavia</a:t>
            </a:r>
          </a:p>
        </p:txBody>
      </p:sp>
      <p:pic>
        <p:nvPicPr>
          <p:cNvPr id="11" name="Bildobjekt 10"/>
          <p:cNvPicPr>
            <a:picLocks/>
          </p:cNvPicPr>
          <p:nvPr userDrawn="1"/>
        </p:nvPicPr>
        <p:blipFill>
          <a:blip r:embed="rId7" cstate="email">
            <a:extLst>
              <a:ext uri="{28A0092B-C50C-407E-A947-70E740481C1C}">
                <a14:useLocalDpi xmlns:a14="http://schemas.microsoft.com/office/drawing/2010/main"/>
              </a:ext>
            </a:extLst>
          </a:blip>
          <a:stretch>
            <a:fillRect/>
          </a:stretch>
        </p:blipFill>
        <p:spPr>
          <a:xfrm>
            <a:off x="10214399" y="467862"/>
            <a:ext cx="1368000" cy="468276"/>
          </a:xfrm>
          <a:prstGeom prst="rect">
            <a:avLst/>
          </a:prstGeom>
        </p:spPr>
      </p:pic>
    </p:spTree>
    <p:extLst>
      <p:ext uri="{BB962C8B-B14F-4D97-AF65-F5344CB8AC3E}">
        <p14:creationId xmlns:p14="http://schemas.microsoft.com/office/powerpoint/2010/main" val="30362716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1_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52833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itelsida - Färgrutor alt 1 Bre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15129824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7106" name="think-cell Slide" r:id="rId5" imgW="526" imgH="526" progId="TCLayout.ActiveDocument.1">
                  <p:embed/>
                </p:oleObj>
              </mc:Choice>
              <mc:Fallback>
                <p:oleObj name="think-cell Slide" r:id="rId5" imgW="526" imgH="526"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sv-SE" sz="3000" b="1" i="0" baseline="0">
              <a:latin typeface="Stockholm Type Regular" pitchFamily="50" charset="0"/>
              <a:ea typeface="+mj-ea"/>
              <a:cs typeface="+mj-cs"/>
              <a:sym typeface="Stockholm Type Regular" pitchFamily="50" charset="0"/>
            </a:endParaRPr>
          </a:p>
        </p:txBody>
      </p:sp>
      <p:sp>
        <p:nvSpPr>
          <p:cNvPr id="6" name="Platshållare för text 16"/>
          <p:cNvSpPr txBox="1">
            <a:spLocks/>
          </p:cNvSpPr>
          <p:nvPr userDrawn="1"/>
        </p:nvSpPr>
        <p:spPr>
          <a:xfrm>
            <a:off x="609600" y="457201"/>
            <a:ext cx="7344000" cy="3960813"/>
          </a:xfrm>
          <a:prstGeom prst="rect">
            <a:avLst/>
          </a:prstGeom>
          <a:solidFill>
            <a:schemeClr val="accent5"/>
          </a:solidFill>
          <a:ln>
            <a:noFill/>
          </a:ln>
        </p:spPr>
        <p:txBody>
          <a:bodyPr lIns="234000" rIns="234000"/>
          <a:lstStyle>
            <a:lvl1pPr>
              <a:buNone/>
              <a:defRPr/>
            </a:lvl1pPr>
          </a:lstStyle>
          <a:p>
            <a:pPr fontAlgn="auto">
              <a:lnSpc>
                <a:spcPts val="2000"/>
              </a:lnSpc>
              <a:spcBef>
                <a:spcPts val="0"/>
              </a:spcBef>
              <a:spcAft>
                <a:spcPts val="0"/>
              </a:spcAft>
              <a:buFont typeface="Arial" pitchFamily="34" charset="0"/>
              <a:buNone/>
              <a:defRPr/>
            </a:pPr>
            <a:r>
              <a:rPr lang="sv-SE" sz="2000">
                <a:solidFill>
                  <a:srgbClr val="000000"/>
                </a:solidFill>
                <a:latin typeface="+mn-lt"/>
                <a:ea typeface="+mn-ea"/>
                <a:cs typeface="+mn-cs"/>
              </a:rPr>
              <a:t>  </a:t>
            </a:r>
          </a:p>
        </p:txBody>
      </p:sp>
      <p:sp>
        <p:nvSpPr>
          <p:cNvPr id="2" name="Rubrik 1"/>
          <p:cNvSpPr>
            <a:spLocks noGrp="1"/>
          </p:cNvSpPr>
          <p:nvPr>
            <p:ph type="title" hasCustomPrompt="1"/>
          </p:nvPr>
        </p:nvSpPr>
        <p:spPr bwMode="white">
          <a:xfrm>
            <a:off x="911424" y="628016"/>
            <a:ext cx="6816757" cy="1144800"/>
          </a:xfrm>
        </p:spPr>
        <p:txBody>
          <a:bodyPr/>
          <a:lstStyle>
            <a:lvl1pPr>
              <a:defRPr>
                <a:solidFill>
                  <a:schemeClr val="bg1"/>
                </a:solidFill>
              </a:defRPr>
            </a:lvl1pPr>
          </a:lstStyle>
          <a:p>
            <a:r>
              <a:rPr lang="sv-SE"/>
              <a:t>Klicka här för att ändra format</a:t>
            </a:r>
          </a:p>
        </p:txBody>
      </p:sp>
      <p:sp>
        <p:nvSpPr>
          <p:cNvPr id="10" name="Platshållare för text 9"/>
          <p:cNvSpPr>
            <a:spLocks noGrp="1"/>
          </p:cNvSpPr>
          <p:nvPr>
            <p:ph type="body" sz="quarter" idx="14" hasCustomPrompt="1"/>
          </p:nvPr>
        </p:nvSpPr>
        <p:spPr bwMode="white">
          <a:xfrm>
            <a:off x="911424" y="1844675"/>
            <a:ext cx="6816757" cy="2376413"/>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8" name="Platshållare för bild 7"/>
          <p:cNvSpPr>
            <a:spLocks noGrp="1"/>
          </p:cNvSpPr>
          <p:nvPr>
            <p:ph type="pic" sz="quarter" idx="13" hasCustomPrompt="1"/>
          </p:nvPr>
        </p:nvSpPr>
        <p:spPr>
          <a:xfrm>
            <a:off x="7929600" y="4418012"/>
            <a:ext cx="3652800" cy="1980000"/>
          </a:xfrm>
          <a:solidFill>
            <a:schemeClr val="accent1"/>
          </a:solidFill>
        </p:spPr>
        <p:txBody>
          <a:bodyPr anchor="t" anchorCtr="1"/>
          <a:lstStyle>
            <a:lvl1pPr marL="0" indent="0">
              <a:buFontTx/>
              <a:buNone/>
              <a:defRPr>
                <a:solidFill>
                  <a:schemeClr val="bg1"/>
                </a:solidFill>
              </a:defRPr>
            </a:lvl1pPr>
          </a:lstStyle>
          <a:p>
            <a:r>
              <a:rPr lang="sv-SE"/>
              <a:t>Dra bilden till platshållaren eller klicka på ikonen för att lägga till den</a:t>
            </a:r>
          </a:p>
        </p:txBody>
      </p:sp>
      <p:pic>
        <p:nvPicPr>
          <p:cNvPr id="9" name="Bildobjekt 8"/>
          <p:cNvPicPr>
            <a:picLocks/>
          </p:cNvPicPr>
          <p:nvPr userDrawn="1"/>
        </p:nvPicPr>
        <p:blipFill>
          <a:blip r:embed="rId7" cstate="email">
            <a:extLst>
              <a:ext uri="{28A0092B-C50C-407E-A947-70E740481C1C}">
                <a14:useLocalDpi xmlns:a14="http://schemas.microsoft.com/office/drawing/2010/main"/>
              </a:ext>
            </a:extLst>
          </a:blip>
          <a:stretch>
            <a:fillRect/>
          </a:stretch>
        </p:blipFill>
        <p:spPr>
          <a:xfrm>
            <a:off x="10214400" y="467862"/>
            <a:ext cx="1368000" cy="468276"/>
          </a:xfrm>
          <a:prstGeom prst="rect">
            <a:avLst/>
          </a:prstGeom>
        </p:spPr>
      </p:pic>
      <p:sp>
        <p:nvSpPr>
          <p:cNvPr id="12" name="textruta 8"/>
          <p:cNvSpPr txBox="1">
            <a:spLocks noChangeArrowheads="1"/>
          </p:cNvSpPr>
          <p:nvPr userDrawn="1"/>
        </p:nvSpPr>
        <p:spPr bwMode="auto">
          <a:xfrm>
            <a:off x="605368" y="6215063"/>
            <a:ext cx="346921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defRPr/>
            </a:pPr>
            <a:r>
              <a:rPr lang="sv-SE" sz="1000" b="1" noProof="0">
                <a:solidFill>
                  <a:schemeClr val="tx1"/>
                </a:solidFill>
              </a:rPr>
              <a:t>The </a:t>
            </a:r>
            <a:r>
              <a:rPr lang="sv-SE" sz="1000" b="1" noProof="0" err="1">
                <a:solidFill>
                  <a:schemeClr val="tx1"/>
                </a:solidFill>
              </a:rPr>
              <a:t>Capital</a:t>
            </a:r>
            <a:r>
              <a:rPr lang="sv-SE" sz="1000" b="1" noProof="0">
                <a:solidFill>
                  <a:schemeClr val="tx1"/>
                </a:solidFill>
              </a:rPr>
              <a:t> </a:t>
            </a:r>
            <a:r>
              <a:rPr lang="sv-SE" sz="1000" b="1" noProof="0" err="1">
                <a:solidFill>
                  <a:schemeClr val="tx1"/>
                </a:solidFill>
              </a:rPr>
              <a:t>of</a:t>
            </a:r>
            <a:r>
              <a:rPr lang="sv-SE" sz="1000" b="1" noProof="0">
                <a:solidFill>
                  <a:schemeClr val="tx1"/>
                </a:solidFill>
              </a:rPr>
              <a:t> Scandinavia</a:t>
            </a:r>
          </a:p>
        </p:txBody>
      </p:sp>
      <p:sp>
        <p:nvSpPr>
          <p:cNvPr id="11" name="textruta 10"/>
          <p:cNvSpPr txBox="1"/>
          <p:nvPr userDrawn="1"/>
        </p:nvSpPr>
        <p:spPr>
          <a:xfrm>
            <a:off x="12288688" y="4483354"/>
            <a:ext cx="1584176" cy="2031325"/>
          </a:xfrm>
          <a:prstGeom prst="rect">
            <a:avLst/>
          </a:prstGeom>
          <a:noFill/>
        </p:spPr>
        <p:txBody>
          <a:bodyPr wrap="square" rtlCol="0">
            <a:spAutoFit/>
          </a:bodyPr>
          <a:lstStyle/>
          <a:p>
            <a:r>
              <a:rPr lang="sv-SE" sz="1400">
                <a:solidFill>
                  <a:schemeClr val="tx2"/>
                </a:solidFill>
              </a:rPr>
              <a:t>Klicka på </a:t>
            </a:r>
            <a:r>
              <a:rPr lang="sv-SE" sz="1400" b="1">
                <a:solidFill>
                  <a:schemeClr val="tx2"/>
                </a:solidFill>
              </a:rPr>
              <a:t>STHLM</a:t>
            </a:r>
            <a:r>
              <a:rPr lang="sv-SE" sz="1400" baseline="0">
                <a:solidFill>
                  <a:schemeClr val="tx2"/>
                </a:solidFill>
              </a:rPr>
              <a:t> </a:t>
            </a:r>
            <a:r>
              <a:rPr lang="sv-SE" sz="1400" b="1" baseline="0">
                <a:solidFill>
                  <a:schemeClr val="tx2"/>
                </a:solidFill>
              </a:rPr>
              <a:t>bilder</a:t>
            </a:r>
            <a:r>
              <a:rPr lang="sv-SE" sz="1400" baseline="0">
                <a:solidFill>
                  <a:schemeClr val="tx2"/>
                </a:solidFill>
              </a:rPr>
              <a:t> för att lägga till en bild. Om du har en egen bild, klicka direkt på ikonen som visas i rutan här till vänster på sidan.</a:t>
            </a:r>
            <a:endParaRPr lang="sv-SE" sz="1400">
              <a:solidFill>
                <a:schemeClr val="tx2"/>
              </a:solidFill>
            </a:endParaRPr>
          </a:p>
        </p:txBody>
      </p:sp>
    </p:spTree>
    <p:extLst>
      <p:ext uri="{BB962C8B-B14F-4D97-AF65-F5344CB8AC3E}">
        <p14:creationId xmlns:p14="http://schemas.microsoft.com/office/powerpoint/2010/main" val="37801144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elsida - Färgrutor alt 2 Bre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4226681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8130" name="think-cell Slide" r:id="rId5" imgW="526" imgH="526" progId="TCLayout.ActiveDocument.1">
                  <p:embed/>
                </p:oleObj>
              </mc:Choice>
              <mc:Fallback>
                <p:oleObj name="think-cell Slide" r:id="rId5" imgW="526" imgH="526"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sv-SE" sz="3000" b="1" i="0" baseline="0">
              <a:latin typeface="Stockholm Type Regular" pitchFamily="50" charset="0"/>
              <a:ea typeface="+mj-ea"/>
              <a:cs typeface="+mj-cs"/>
              <a:sym typeface="Stockholm Type Regular" pitchFamily="50" charset="0"/>
            </a:endParaRPr>
          </a:p>
        </p:txBody>
      </p:sp>
      <p:sp>
        <p:nvSpPr>
          <p:cNvPr id="6" name="Platshållare för text 16"/>
          <p:cNvSpPr txBox="1">
            <a:spLocks/>
          </p:cNvSpPr>
          <p:nvPr userDrawn="1"/>
        </p:nvSpPr>
        <p:spPr>
          <a:xfrm>
            <a:off x="609600" y="457201"/>
            <a:ext cx="7344000" cy="3960813"/>
          </a:xfrm>
          <a:prstGeom prst="rect">
            <a:avLst/>
          </a:prstGeom>
          <a:solidFill>
            <a:schemeClr val="accent3"/>
          </a:solidFill>
          <a:ln>
            <a:noFill/>
          </a:ln>
        </p:spPr>
        <p:txBody>
          <a:bodyPr lIns="234000" rIns="234000"/>
          <a:lstStyle>
            <a:lvl1pPr>
              <a:buNone/>
              <a:defRPr/>
            </a:lvl1pPr>
          </a:lstStyle>
          <a:p>
            <a:pPr fontAlgn="auto">
              <a:lnSpc>
                <a:spcPts val="2000"/>
              </a:lnSpc>
              <a:spcBef>
                <a:spcPts val="0"/>
              </a:spcBef>
              <a:spcAft>
                <a:spcPts val="0"/>
              </a:spcAft>
              <a:buFont typeface="Arial" pitchFamily="34" charset="0"/>
              <a:buNone/>
              <a:defRPr/>
            </a:pPr>
            <a:r>
              <a:rPr lang="sv-SE" sz="2000">
                <a:solidFill>
                  <a:srgbClr val="000000"/>
                </a:solidFill>
                <a:latin typeface="+mn-lt"/>
                <a:ea typeface="+mn-ea"/>
                <a:cs typeface="+mn-cs"/>
              </a:rPr>
              <a:t>  </a:t>
            </a:r>
          </a:p>
        </p:txBody>
      </p:sp>
      <p:sp>
        <p:nvSpPr>
          <p:cNvPr id="2" name="Rubrik 1"/>
          <p:cNvSpPr>
            <a:spLocks noGrp="1"/>
          </p:cNvSpPr>
          <p:nvPr>
            <p:ph type="title" hasCustomPrompt="1"/>
          </p:nvPr>
        </p:nvSpPr>
        <p:spPr bwMode="white">
          <a:xfrm>
            <a:off x="911424" y="628016"/>
            <a:ext cx="6816757" cy="1144800"/>
          </a:xfrm>
        </p:spPr>
        <p:txBody>
          <a:bodyPr/>
          <a:lstStyle>
            <a:lvl1pPr>
              <a:defRPr>
                <a:solidFill>
                  <a:schemeClr val="bg1"/>
                </a:solidFill>
              </a:defRPr>
            </a:lvl1pPr>
          </a:lstStyle>
          <a:p>
            <a:r>
              <a:rPr lang="sv-SE"/>
              <a:t>Klicka här för att ändra format</a:t>
            </a:r>
          </a:p>
        </p:txBody>
      </p:sp>
      <p:sp>
        <p:nvSpPr>
          <p:cNvPr id="10" name="Platshållare för text 9"/>
          <p:cNvSpPr>
            <a:spLocks noGrp="1"/>
          </p:cNvSpPr>
          <p:nvPr>
            <p:ph type="body" sz="quarter" idx="14" hasCustomPrompt="1"/>
          </p:nvPr>
        </p:nvSpPr>
        <p:spPr bwMode="white">
          <a:xfrm>
            <a:off x="911424" y="1844675"/>
            <a:ext cx="6816757" cy="2376413"/>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8" name="Platshållare för bild 7"/>
          <p:cNvSpPr>
            <a:spLocks noGrp="1"/>
          </p:cNvSpPr>
          <p:nvPr>
            <p:ph type="pic" sz="quarter" idx="13" hasCustomPrompt="1"/>
          </p:nvPr>
        </p:nvSpPr>
        <p:spPr>
          <a:xfrm>
            <a:off x="7929600" y="4418012"/>
            <a:ext cx="3652800" cy="1980000"/>
          </a:xfrm>
          <a:solidFill>
            <a:schemeClr val="tx2"/>
          </a:solidFill>
        </p:spPr>
        <p:txBody>
          <a:bodyPr anchor="t" anchorCtr="1"/>
          <a:lstStyle>
            <a:lvl1pPr marL="0" indent="0">
              <a:buFontTx/>
              <a:buNone/>
              <a:defRPr>
                <a:solidFill>
                  <a:schemeClr val="bg1"/>
                </a:solidFill>
              </a:defRPr>
            </a:lvl1pPr>
          </a:lstStyle>
          <a:p>
            <a:r>
              <a:rPr lang="sv-SE"/>
              <a:t>Dra bilden till platshållaren eller klicka på ikonen för att lägga till den</a:t>
            </a:r>
          </a:p>
        </p:txBody>
      </p:sp>
      <p:pic>
        <p:nvPicPr>
          <p:cNvPr id="9" name="Bildobjekt 8"/>
          <p:cNvPicPr>
            <a:picLocks/>
          </p:cNvPicPr>
          <p:nvPr userDrawn="1"/>
        </p:nvPicPr>
        <p:blipFill>
          <a:blip r:embed="rId7" cstate="email">
            <a:extLst>
              <a:ext uri="{28A0092B-C50C-407E-A947-70E740481C1C}">
                <a14:useLocalDpi xmlns:a14="http://schemas.microsoft.com/office/drawing/2010/main"/>
              </a:ext>
            </a:extLst>
          </a:blip>
          <a:stretch>
            <a:fillRect/>
          </a:stretch>
        </p:blipFill>
        <p:spPr>
          <a:xfrm>
            <a:off x="10214399" y="467862"/>
            <a:ext cx="1368000" cy="468276"/>
          </a:xfrm>
          <a:prstGeom prst="rect">
            <a:avLst/>
          </a:prstGeom>
        </p:spPr>
      </p:pic>
      <p:sp>
        <p:nvSpPr>
          <p:cNvPr id="12" name="textruta 8"/>
          <p:cNvSpPr txBox="1">
            <a:spLocks noChangeArrowheads="1"/>
          </p:cNvSpPr>
          <p:nvPr userDrawn="1"/>
        </p:nvSpPr>
        <p:spPr bwMode="auto">
          <a:xfrm>
            <a:off x="605368" y="6215063"/>
            <a:ext cx="346921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defRPr/>
            </a:pPr>
            <a:r>
              <a:rPr lang="sv-SE" sz="1000" b="1" noProof="0">
                <a:solidFill>
                  <a:schemeClr val="tx1"/>
                </a:solidFill>
              </a:rPr>
              <a:t>The </a:t>
            </a:r>
            <a:r>
              <a:rPr lang="sv-SE" sz="1000" b="1" noProof="0" err="1">
                <a:solidFill>
                  <a:schemeClr val="tx1"/>
                </a:solidFill>
              </a:rPr>
              <a:t>Capital</a:t>
            </a:r>
            <a:r>
              <a:rPr lang="sv-SE" sz="1000" b="1" noProof="0">
                <a:solidFill>
                  <a:schemeClr val="tx1"/>
                </a:solidFill>
              </a:rPr>
              <a:t> </a:t>
            </a:r>
            <a:r>
              <a:rPr lang="sv-SE" sz="1000" b="1" noProof="0" err="1">
                <a:solidFill>
                  <a:schemeClr val="tx1"/>
                </a:solidFill>
              </a:rPr>
              <a:t>of</a:t>
            </a:r>
            <a:r>
              <a:rPr lang="sv-SE" sz="1000" b="1" noProof="0">
                <a:solidFill>
                  <a:schemeClr val="tx1"/>
                </a:solidFill>
              </a:rPr>
              <a:t> Scandinavia</a:t>
            </a:r>
          </a:p>
        </p:txBody>
      </p:sp>
      <p:sp>
        <p:nvSpPr>
          <p:cNvPr id="13" name="textruta 12"/>
          <p:cNvSpPr txBox="1"/>
          <p:nvPr userDrawn="1"/>
        </p:nvSpPr>
        <p:spPr>
          <a:xfrm>
            <a:off x="12288688" y="4483354"/>
            <a:ext cx="1584176" cy="2031325"/>
          </a:xfrm>
          <a:prstGeom prst="rect">
            <a:avLst/>
          </a:prstGeom>
          <a:noFill/>
        </p:spPr>
        <p:txBody>
          <a:bodyPr wrap="square" rtlCol="0">
            <a:spAutoFit/>
          </a:bodyPr>
          <a:lstStyle/>
          <a:p>
            <a:r>
              <a:rPr lang="sv-SE" sz="1400">
                <a:solidFill>
                  <a:schemeClr val="tx2"/>
                </a:solidFill>
              </a:rPr>
              <a:t>Klicka på </a:t>
            </a:r>
            <a:r>
              <a:rPr lang="sv-SE" sz="1400" b="1">
                <a:solidFill>
                  <a:schemeClr val="tx2"/>
                </a:solidFill>
              </a:rPr>
              <a:t>STHLM</a:t>
            </a:r>
            <a:r>
              <a:rPr lang="sv-SE" sz="1400" baseline="0">
                <a:solidFill>
                  <a:schemeClr val="tx2"/>
                </a:solidFill>
              </a:rPr>
              <a:t> </a:t>
            </a:r>
            <a:r>
              <a:rPr lang="sv-SE" sz="1400" b="1" baseline="0">
                <a:solidFill>
                  <a:schemeClr val="tx2"/>
                </a:solidFill>
              </a:rPr>
              <a:t>bilder</a:t>
            </a:r>
            <a:r>
              <a:rPr lang="sv-SE" sz="1400" baseline="0">
                <a:solidFill>
                  <a:schemeClr val="tx2"/>
                </a:solidFill>
              </a:rPr>
              <a:t> för att lägga till en bild. Om du har en egen bild, klicka direkt på ikonen som visas i rutan här till vänster på sidan.</a:t>
            </a:r>
            <a:endParaRPr lang="sv-SE" sz="1400">
              <a:solidFill>
                <a:schemeClr val="tx2"/>
              </a:solidFill>
            </a:endParaRPr>
          </a:p>
        </p:txBody>
      </p:sp>
    </p:spTree>
    <p:extLst>
      <p:ext uri="{BB962C8B-B14F-4D97-AF65-F5344CB8AC3E}">
        <p14:creationId xmlns:p14="http://schemas.microsoft.com/office/powerpoint/2010/main" val="284094554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itelsida - Färgrutor alt 3 Bre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082046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9154" name="think-cell Slide" r:id="rId5" imgW="526" imgH="526" progId="TCLayout.ActiveDocument.1">
                  <p:embed/>
                </p:oleObj>
              </mc:Choice>
              <mc:Fallback>
                <p:oleObj name="think-cell Slide" r:id="rId5" imgW="526" imgH="526"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sv-SE" sz="3000" b="1" i="0" baseline="0">
              <a:latin typeface="Stockholm Type Regular" pitchFamily="50" charset="0"/>
              <a:ea typeface="+mj-ea"/>
              <a:cs typeface="+mj-cs"/>
              <a:sym typeface="Stockholm Type Regular" pitchFamily="50" charset="0"/>
            </a:endParaRPr>
          </a:p>
        </p:txBody>
      </p:sp>
      <p:sp>
        <p:nvSpPr>
          <p:cNvPr id="6" name="Platshållare för text 16"/>
          <p:cNvSpPr txBox="1">
            <a:spLocks/>
          </p:cNvSpPr>
          <p:nvPr userDrawn="1"/>
        </p:nvSpPr>
        <p:spPr>
          <a:xfrm>
            <a:off x="609600" y="457201"/>
            <a:ext cx="7344000" cy="3960813"/>
          </a:xfrm>
          <a:prstGeom prst="rect">
            <a:avLst/>
          </a:prstGeom>
          <a:solidFill>
            <a:schemeClr val="accent1"/>
          </a:solidFill>
          <a:ln>
            <a:noFill/>
          </a:ln>
        </p:spPr>
        <p:txBody>
          <a:bodyPr lIns="234000" rIns="234000"/>
          <a:lstStyle>
            <a:lvl1pPr>
              <a:buNone/>
              <a:defRPr/>
            </a:lvl1pPr>
          </a:lstStyle>
          <a:p>
            <a:pPr fontAlgn="auto">
              <a:lnSpc>
                <a:spcPts val="2000"/>
              </a:lnSpc>
              <a:spcBef>
                <a:spcPts val="0"/>
              </a:spcBef>
              <a:spcAft>
                <a:spcPts val="0"/>
              </a:spcAft>
              <a:buFont typeface="Arial" pitchFamily="34" charset="0"/>
              <a:buNone/>
              <a:defRPr/>
            </a:pPr>
            <a:r>
              <a:rPr lang="sv-SE" sz="2000">
                <a:solidFill>
                  <a:srgbClr val="000000"/>
                </a:solidFill>
                <a:latin typeface="+mn-lt"/>
                <a:ea typeface="+mn-ea"/>
                <a:cs typeface="+mn-cs"/>
              </a:rPr>
              <a:t>  </a:t>
            </a:r>
          </a:p>
        </p:txBody>
      </p:sp>
      <p:sp>
        <p:nvSpPr>
          <p:cNvPr id="2" name="Rubrik 1"/>
          <p:cNvSpPr>
            <a:spLocks noGrp="1"/>
          </p:cNvSpPr>
          <p:nvPr>
            <p:ph type="title" hasCustomPrompt="1"/>
          </p:nvPr>
        </p:nvSpPr>
        <p:spPr bwMode="white">
          <a:xfrm>
            <a:off x="911424" y="628016"/>
            <a:ext cx="6816757" cy="1144800"/>
          </a:xfrm>
        </p:spPr>
        <p:txBody>
          <a:bodyPr/>
          <a:lstStyle>
            <a:lvl1pPr>
              <a:defRPr>
                <a:solidFill>
                  <a:schemeClr val="bg1"/>
                </a:solidFill>
              </a:defRPr>
            </a:lvl1pPr>
          </a:lstStyle>
          <a:p>
            <a:r>
              <a:rPr lang="sv-SE"/>
              <a:t>Klicka här för att ändra format</a:t>
            </a:r>
          </a:p>
        </p:txBody>
      </p:sp>
      <p:sp>
        <p:nvSpPr>
          <p:cNvPr id="10" name="Platshållare för text 9"/>
          <p:cNvSpPr>
            <a:spLocks noGrp="1"/>
          </p:cNvSpPr>
          <p:nvPr>
            <p:ph type="body" sz="quarter" idx="14" hasCustomPrompt="1"/>
          </p:nvPr>
        </p:nvSpPr>
        <p:spPr bwMode="white">
          <a:xfrm>
            <a:off x="911424" y="1844675"/>
            <a:ext cx="6816757" cy="2376413"/>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8" name="Platshållare för bild 7"/>
          <p:cNvSpPr>
            <a:spLocks noGrp="1"/>
          </p:cNvSpPr>
          <p:nvPr>
            <p:ph type="pic" sz="quarter" idx="13" hasCustomPrompt="1"/>
          </p:nvPr>
        </p:nvSpPr>
        <p:spPr>
          <a:xfrm>
            <a:off x="7929600" y="4418012"/>
            <a:ext cx="3652800" cy="1980000"/>
          </a:xfrm>
          <a:solidFill>
            <a:schemeClr val="accent5"/>
          </a:solidFill>
        </p:spPr>
        <p:txBody>
          <a:bodyPr anchor="t" anchorCtr="1"/>
          <a:lstStyle>
            <a:lvl1pPr marL="0" indent="0">
              <a:buFontTx/>
              <a:buNone/>
              <a:defRPr>
                <a:solidFill>
                  <a:schemeClr val="bg1"/>
                </a:solidFill>
              </a:defRPr>
            </a:lvl1pPr>
          </a:lstStyle>
          <a:p>
            <a:r>
              <a:rPr lang="sv-SE"/>
              <a:t>Dra bilden till platshållaren eller klicka på ikonen för att lägga till den</a:t>
            </a:r>
          </a:p>
        </p:txBody>
      </p:sp>
      <p:pic>
        <p:nvPicPr>
          <p:cNvPr id="9" name="Bildobjekt 8"/>
          <p:cNvPicPr>
            <a:picLocks/>
          </p:cNvPicPr>
          <p:nvPr userDrawn="1"/>
        </p:nvPicPr>
        <p:blipFill>
          <a:blip r:embed="rId7" cstate="email">
            <a:extLst>
              <a:ext uri="{28A0092B-C50C-407E-A947-70E740481C1C}">
                <a14:useLocalDpi xmlns:a14="http://schemas.microsoft.com/office/drawing/2010/main"/>
              </a:ext>
            </a:extLst>
          </a:blip>
          <a:stretch>
            <a:fillRect/>
          </a:stretch>
        </p:blipFill>
        <p:spPr>
          <a:xfrm>
            <a:off x="10214399" y="467862"/>
            <a:ext cx="1368000" cy="468276"/>
          </a:xfrm>
          <a:prstGeom prst="rect">
            <a:avLst/>
          </a:prstGeom>
        </p:spPr>
      </p:pic>
      <p:sp>
        <p:nvSpPr>
          <p:cNvPr id="12" name="textruta 8"/>
          <p:cNvSpPr txBox="1">
            <a:spLocks noChangeArrowheads="1"/>
          </p:cNvSpPr>
          <p:nvPr userDrawn="1"/>
        </p:nvSpPr>
        <p:spPr bwMode="auto">
          <a:xfrm>
            <a:off x="605368" y="6215063"/>
            <a:ext cx="346921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defRPr/>
            </a:pPr>
            <a:r>
              <a:rPr lang="sv-SE" sz="1000" b="1" noProof="0">
                <a:solidFill>
                  <a:schemeClr val="tx1"/>
                </a:solidFill>
              </a:rPr>
              <a:t>The </a:t>
            </a:r>
            <a:r>
              <a:rPr lang="sv-SE" sz="1000" b="1" noProof="0" err="1">
                <a:solidFill>
                  <a:schemeClr val="tx1"/>
                </a:solidFill>
              </a:rPr>
              <a:t>Capital</a:t>
            </a:r>
            <a:r>
              <a:rPr lang="sv-SE" sz="1000" b="1" noProof="0">
                <a:solidFill>
                  <a:schemeClr val="tx1"/>
                </a:solidFill>
              </a:rPr>
              <a:t> </a:t>
            </a:r>
            <a:r>
              <a:rPr lang="sv-SE" sz="1000" b="1" noProof="0" err="1">
                <a:solidFill>
                  <a:schemeClr val="tx1"/>
                </a:solidFill>
              </a:rPr>
              <a:t>of</a:t>
            </a:r>
            <a:r>
              <a:rPr lang="sv-SE" sz="1000" b="1" noProof="0">
                <a:solidFill>
                  <a:schemeClr val="tx1"/>
                </a:solidFill>
              </a:rPr>
              <a:t> Scandinavia</a:t>
            </a:r>
          </a:p>
        </p:txBody>
      </p:sp>
      <p:sp>
        <p:nvSpPr>
          <p:cNvPr id="13" name="textruta 12"/>
          <p:cNvSpPr txBox="1"/>
          <p:nvPr userDrawn="1"/>
        </p:nvSpPr>
        <p:spPr>
          <a:xfrm>
            <a:off x="12288688" y="4483354"/>
            <a:ext cx="1584176" cy="2031325"/>
          </a:xfrm>
          <a:prstGeom prst="rect">
            <a:avLst/>
          </a:prstGeom>
          <a:noFill/>
        </p:spPr>
        <p:txBody>
          <a:bodyPr wrap="square" rtlCol="0">
            <a:spAutoFit/>
          </a:bodyPr>
          <a:lstStyle/>
          <a:p>
            <a:r>
              <a:rPr lang="sv-SE" sz="1400">
                <a:solidFill>
                  <a:schemeClr val="tx2"/>
                </a:solidFill>
              </a:rPr>
              <a:t>Klicka på </a:t>
            </a:r>
            <a:r>
              <a:rPr lang="sv-SE" sz="1400" b="1">
                <a:solidFill>
                  <a:schemeClr val="tx2"/>
                </a:solidFill>
              </a:rPr>
              <a:t>STHLM</a:t>
            </a:r>
            <a:r>
              <a:rPr lang="sv-SE" sz="1400" baseline="0">
                <a:solidFill>
                  <a:schemeClr val="tx2"/>
                </a:solidFill>
              </a:rPr>
              <a:t> </a:t>
            </a:r>
            <a:r>
              <a:rPr lang="sv-SE" sz="1400" b="1" baseline="0">
                <a:solidFill>
                  <a:schemeClr val="tx2"/>
                </a:solidFill>
              </a:rPr>
              <a:t>bilder</a:t>
            </a:r>
            <a:r>
              <a:rPr lang="sv-SE" sz="1400" baseline="0">
                <a:solidFill>
                  <a:schemeClr val="tx2"/>
                </a:solidFill>
              </a:rPr>
              <a:t> för att lägga till en bild. Om du har en egen bild, klicka direkt på ikonen som visas i rutan här till vänster på sidan.</a:t>
            </a:r>
            <a:endParaRPr lang="sv-SE" sz="1400">
              <a:solidFill>
                <a:schemeClr val="tx2"/>
              </a:solidFill>
            </a:endParaRPr>
          </a:p>
        </p:txBody>
      </p:sp>
    </p:spTree>
    <p:extLst>
      <p:ext uri="{BB962C8B-B14F-4D97-AF65-F5344CB8AC3E}">
        <p14:creationId xmlns:p14="http://schemas.microsoft.com/office/powerpoint/2010/main" val="3510864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sida - Färgrutor alt 1 Bre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273104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2" name="think-cell Slide" r:id="rId5" imgW="526" imgH="526" progId="TCLayout.ActiveDocument.1">
                  <p:embed/>
                </p:oleObj>
              </mc:Choice>
              <mc:Fallback>
                <p:oleObj name="think-cell Slide" r:id="rId5" imgW="526" imgH="526"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sv-SE" sz="3000" b="1" i="0" baseline="0">
              <a:latin typeface="Stockholm Type Regular" pitchFamily="50" charset="0"/>
              <a:ea typeface="+mj-ea"/>
              <a:cs typeface="+mj-cs"/>
              <a:sym typeface="Stockholm Type Regular" pitchFamily="50" charset="0"/>
            </a:endParaRPr>
          </a:p>
        </p:txBody>
      </p:sp>
      <p:sp>
        <p:nvSpPr>
          <p:cNvPr id="6" name="Platshållare för text 16"/>
          <p:cNvSpPr txBox="1">
            <a:spLocks/>
          </p:cNvSpPr>
          <p:nvPr userDrawn="1"/>
        </p:nvSpPr>
        <p:spPr>
          <a:xfrm>
            <a:off x="609600" y="457201"/>
            <a:ext cx="7344000" cy="3960813"/>
          </a:xfrm>
          <a:prstGeom prst="rect">
            <a:avLst/>
          </a:prstGeom>
          <a:solidFill>
            <a:schemeClr val="accent5"/>
          </a:solidFill>
          <a:ln>
            <a:noFill/>
          </a:ln>
        </p:spPr>
        <p:txBody>
          <a:bodyPr lIns="234000" rIns="234000"/>
          <a:lstStyle>
            <a:lvl1pPr>
              <a:buNone/>
              <a:defRPr/>
            </a:lvl1pPr>
          </a:lstStyle>
          <a:p>
            <a:pPr fontAlgn="auto">
              <a:lnSpc>
                <a:spcPts val="2000"/>
              </a:lnSpc>
              <a:spcBef>
                <a:spcPts val="0"/>
              </a:spcBef>
              <a:spcAft>
                <a:spcPts val="0"/>
              </a:spcAft>
              <a:buFont typeface="Arial" pitchFamily="34" charset="0"/>
              <a:buNone/>
              <a:defRPr/>
            </a:pPr>
            <a:r>
              <a:rPr lang="sv-SE" sz="2000">
                <a:solidFill>
                  <a:srgbClr val="000000"/>
                </a:solidFill>
                <a:latin typeface="+mn-lt"/>
                <a:ea typeface="+mn-ea"/>
                <a:cs typeface="+mn-cs"/>
              </a:rPr>
              <a:t>  </a:t>
            </a:r>
          </a:p>
        </p:txBody>
      </p:sp>
      <p:sp>
        <p:nvSpPr>
          <p:cNvPr id="2" name="Rubrik 1"/>
          <p:cNvSpPr>
            <a:spLocks noGrp="1"/>
          </p:cNvSpPr>
          <p:nvPr>
            <p:ph type="title" hasCustomPrompt="1"/>
          </p:nvPr>
        </p:nvSpPr>
        <p:spPr bwMode="white">
          <a:xfrm>
            <a:off x="911424" y="628016"/>
            <a:ext cx="6816757" cy="1144800"/>
          </a:xfrm>
        </p:spPr>
        <p:txBody>
          <a:bodyPr/>
          <a:lstStyle>
            <a:lvl1pPr>
              <a:defRPr>
                <a:solidFill>
                  <a:schemeClr val="bg1"/>
                </a:solidFill>
              </a:defRPr>
            </a:lvl1pPr>
          </a:lstStyle>
          <a:p>
            <a:r>
              <a:rPr lang="sv-SE"/>
              <a:t>Klicka här för att ändra format</a:t>
            </a:r>
          </a:p>
        </p:txBody>
      </p:sp>
      <p:sp>
        <p:nvSpPr>
          <p:cNvPr id="10" name="Platshållare för text 9"/>
          <p:cNvSpPr>
            <a:spLocks noGrp="1"/>
          </p:cNvSpPr>
          <p:nvPr>
            <p:ph type="body" sz="quarter" idx="14" hasCustomPrompt="1"/>
          </p:nvPr>
        </p:nvSpPr>
        <p:spPr bwMode="white">
          <a:xfrm>
            <a:off x="911424" y="1844675"/>
            <a:ext cx="6816757" cy="2376413"/>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8" name="Platshållare för bild 7"/>
          <p:cNvSpPr>
            <a:spLocks noGrp="1"/>
          </p:cNvSpPr>
          <p:nvPr>
            <p:ph type="pic" sz="quarter" idx="13" hasCustomPrompt="1"/>
          </p:nvPr>
        </p:nvSpPr>
        <p:spPr>
          <a:xfrm>
            <a:off x="7929600" y="4418012"/>
            <a:ext cx="3652800" cy="1980000"/>
          </a:xfrm>
          <a:solidFill>
            <a:schemeClr val="accent1"/>
          </a:solidFill>
        </p:spPr>
        <p:txBody>
          <a:bodyPr anchor="t" anchorCtr="1"/>
          <a:lstStyle>
            <a:lvl1pPr marL="0" indent="0">
              <a:buFontTx/>
              <a:buNone/>
              <a:defRPr>
                <a:solidFill>
                  <a:schemeClr val="bg1"/>
                </a:solidFill>
              </a:defRPr>
            </a:lvl1pPr>
          </a:lstStyle>
          <a:p>
            <a:r>
              <a:rPr lang="sv-SE"/>
              <a:t>Dra bilden till platshållaren eller klicka på ikonen för att lägga till den</a:t>
            </a:r>
          </a:p>
        </p:txBody>
      </p:sp>
      <p:pic>
        <p:nvPicPr>
          <p:cNvPr id="9" name="Bildobjekt 8"/>
          <p:cNvPicPr>
            <a:picLocks/>
          </p:cNvPicPr>
          <p:nvPr userDrawn="1"/>
        </p:nvPicPr>
        <p:blipFill>
          <a:blip r:embed="rId7" cstate="email">
            <a:extLst>
              <a:ext uri="{28A0092B-C50C-407E-A947-70E740481C1C}">
                <a14:useLocalDpi xmlns:a14="http://schemas.microsoft.com/office/drawing/2010/main"/>
              </a:ext>
            </a:extLst>
          </a:blip>
          <a:stretch>
            <a:fillRect/>
          </a:stretch>
        </p:blipFill>
        <p:spPr>
          <a:xfrm>
            <a:off x="10214400" y="467862"/>
            <a:ext cx="1368000" cy="468276"/>
          </a:xfrm>
          <a:prstGeom prst="rect">
            <a:avLst/>
          </a:prstGeom>
        </p:spPr>
      </p:pic>
      <p:sp>
        <p:nvSpPr>
          <p:cNvPr id="12" name="textruta 8"/>
          <p:cNvSpPr txBox="1">
            <a:spLocks noChangeArrowheads="1"/>
          </p:cNvSpPr>
          <p:nvPr userDrawn="1"/>
        </p:nvSpPr>
        <p:spPr bwMode="auto">
          <a:xfrm>
            <a:off x="605368" y="6215063"/>
            <a:ext cx="346921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defRPr/>
            </a:pPr>
            <a:r>
              <a:rPr lang="sv-SE" sz="1000" b="1" noProof="0">
                <a:solidFill>
                  <a:schemeClr val="tx1"/>
                </a:solidFill>
              </a:rPr>
              <a:t>The </a:t>
            </a:r>
            <a:r>
              <a:rPr lang="sv-SE" sz="1000" b="1" noProof="0" err="1">
                <a:solidFill>
                  <a:schemeClr val="tx1"/>
                </a:solidFill>
              </a:rPr>
              <a:t>Capital</a:t>
            </a:r>
            <a:r>
              <a:rPr lang="sv-SE" sz="1000" b="1" noProof="0">
                <a:solidFill>
                  <a:schemeClr val="tx1"/>
                </a:solidFill>
              </a:rPr>
              <a:t> </a:t>
            </a:r>
            <a:r>
              <a:rPr lang="sv-SE" sz="1000" b="1" noProof="0" err="1">
                <a:solidFill>
                  <a:schemeClr val="tx1"/>
                </a:solidFill>
              </a:rPr>
              <a:t>of</a:t>
            </a:r>
            <a:r>
              <a:rPr lang="sv-SE" sz="1000" b="1" noProof="0">
                <a:solidFill>
                  <a:schemeClr val="tx1"/>
                </a:solidFill>
              </a:rPr>
              <a:t> Scandinavia</a:t>
            </a:r>
          </a:p>
        </p:txBody>
      </p:sp>
      <p:sp>
        <p:nvSpPr>
          <p:cNvPr id="11" name="textruta 10"/>
          <p:cNvSpPr txBox="1"/>
          <p:nvPr userDrawn="1"/>
        </p:nvSpPr>
        <p:spPr>
          <a:xfrm>
            <a:off x="12288688" y="4483354"/>
            <a:ext cx="1584176" cy="2031325"/>
          </a:xfrm>
          <a:prstGeom prst="rect">
            <a:avLst/>
          </a:prstGeom>
          <a:noFill/>
        </p:spPr>
        <p:txBody>
          <a:bodyPr wrap="square" rtlCol="0">
            <a:spAutoFit/>
          </a:bodyPr>
          <a:lstStyle/>
          <a:p>
            <a:r>
              <a:rPr lang="sv-SE" sz="1400">
                <a:solidFill>
                  <a:schemeClr val="tx2"/>
                </a:solidFill>
              </a:rPr>
              <a:t>Klicka på </a:t>
            </a:r>
            <a:r>
              <a:rPr lang="sv-SE" sz="1400" b="1">
                <a:solidFill>
                  <a:schemeClr val="tx2"/>
                </a:solidFill>
              </a:rPr>
              <a:t>STHLM</a:t>
            </a:r>
            <a:r>
              <a:rPr lang="sv-SE" sz="1400" baseline="0">
                <a:solidFill>
                  <a:schemeClr val="tx2"/>
                </a:solidFill>
              </a:rPr>
              <a:t> </a:t>
            </a:r>
            <a:r>
              <a:rPr lang="sv-SE" sz="1400" b="1" baseline="0">
                <a:solidFill>
                  <a:schemeClr val="tx2"/>
                </a:solidFill>
              </a:rPr>
              <a:t>bilder</a:t>
            </a:r>
            <a:r>
              <a:rPr lang="sv-SE" sz="1400" baseline="0">
                <a:solidFill>
                  <a:schemeClr val="tx2"/>
                </a:solidFill>
              </a:rPr>
              <a:t> för att lägga till en bild. Om du har en egen bild, klicka direkt på ikonen som visas i rutan här till vänster på sidan.</a:t>
            </a:r>
            <a:endParaRPr lang="sv-SE" sz="1400">
              <a:solidFill>
                <a:schemeClr val="tx2"/>
              </a:solidFill>
            </a:endParaRPr>
          </a:p>
        </p:txBody>
      </p:sp>
    </p:spTree>
    <p:extLst>
      <p:ext uri="{BB962C8B-B14F-4D97-AF65-F5344CB8AC3E}">
        <p14:creationId xmlns:p14="http://schemas.microsoft.com/office/powerpoint/2010/main" val="268767850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Titelsida - Färgrutor alt 4 Bre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4526824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0178" name="think-cell Slide" r:id="rId5" imgW="526" imgH="526" progId="TCLayout.ActiveDocument.1">
                  <p:embed/>
                </p:oleObj>
              </mc:Choice>
              <mc:Fallback>
                <p:oleObj name="think-cell Slide" r:id="rId5" imgW="526" imgH="526"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sv-SE" sz="3000" b="1" i="0" baseline="0">
              <a:latin typeface="Stockholm Type Regular" pitchFamily="50" charset="0"/>
              <a:ea typeface="+mj-ea"/>
              <a:cs typeface="+mj-cs"/>
              <a:sym typeface="Stockholm Type Regular" pitchFamily="50" charset="0"/>
            </a:endParaRPr>
          </a:p>
        </p:txBody>
      </p:sp>
      <p:sp>
        <p:nvSpPr>
          <p:cNvPr id="6" name="Platshållare för text 16"/>
          <p:cNvSpPr txBox="1">
            <a:spLocks/>
          </p:cNvSpPr>
          <p:nvPr userDrawn="1"/>
        </p:nvSpPr>
        <p:spPr>
          <a:xfrm>
            <a:off x="609600" y="457201"/>
            <a:ext cx="7344000" cy="3960813"/>
          </a:xfrm>
          <a:prstGeom prst="rect">
            <a:avLst/>
          </a:prstGeom>
          <a:solidFill>
            <a:schemeClr val="tx2"/>
          </a:solidFill>
          <a:ln>
            <a:noFill/>
          </a:ln>
        </p:spPr>
        <p:txBody>
          <a:bodyPr lIns="234000" rIns="234000"/>
          <a:lstStyle>
            <a:lvl1pPr>
              <a:buNone/>
              <a:defRPr/>
            </a:lvl1pPr>
          </a:lstStyle>
          <a:p>
            <a:pPr fontAlgn="auto">
              <a:lnSpc>
                <a:spcPts val="2000"/>
              </a:lnSpc>
              <a:spcBef>
                <a:spcPts val="0"/>
              </a:spcBef>
              <a:spcAft>
                <a:spcPts val="0"/>
              </a:spcAft>
              <a:buFont typeface="Arial" pitchFamily="34" charset="0"/>
              <a:buNone/>
              <a:defRPr/>
            </a:pPr>
            <a:r>
              <a:rPr lang="sv-SE" sz="2000">
                <a:solidFill>
                  <a:srgbClr val="000000"/>
                </a:solidFill>
                <a:latin typeface="+mn-lt"/>
                <a:ea typeface="+mn-ea"/>
                <a:cs typeface="+mn-cs"/>
              </a:rPr>
              <a:t>  </a:t>
            </a:r>
          </a:p>
        </p:txBody>
      </p:sp>
      <p:sp>
        <p:nvSpPr>
          <p:cNvPr id="2" name="Rubrik 1"/>
          <p:cNvSpPr>
            <a:spLocks noGrp="1"/>
          </p:cNvSpPr>
          <p:nvPr>
            <p:ph type="title" hasCustomPrompt="1"/>
          </p:nvPr>
        </p:nvSpPr>
        <p:spPr bwMode="white">
          <a:xfrm>
            <a:off x="911424" y="628016"/>
            <a:ext cx="6816757" cy="1144800"/>
          </a:xfrm>
        </p:spPr>
        <p:txBody>
          <a:bodyPr/>
          <a:lstStyle>
            <a:lvl1pPr>
              <a:defRPr>
                <a:solidFill>
                  <a:schemeClr val="bg1"/>
                </a:solidFill>
              </a:defRPr>
            </a:lvl1pPr>
          </a:lstStyle>
          <a:p>
            <a:r>
              <a:rPr lang="sv-SE"/>
              <a:t>Klicka här för att ändra format</a:t>
            </a:r>
          </a:p>
        </p:txBody>
      </p:sp>
      <p:sp>
        <p:nvSpPr>
          <p:cNvPr id="10" name="Platshållare för text 9"/>
          <p:cNvSpPr>
            <a:spLocks noGrp="1"/>
          </p:cNvSpPr>
          <p:nvPr>
            <p:ph type="body" sz="quarter" idx="14" hasCustomPrompt="1"/>
          </p:nvPr>
        </p:nvSpPr>
        <p:spPr bwMode="white">
          <a:xfrm>
            <a:off x="911424" y="1844675"/>
            <a:ext cx="6816757" cy="2376413"/>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8" name="Platshållare för bild 7"/>
          <p:cNvSpPr>
            <a:spLocks noGrp="1"/>
          </p:cNvSpPr>
          <p:nvPr>
            <p:ph type="pic" sz="quarter" idx="13" hasCustomPrompt="1"/>
          </p:nvPr>
        </p:nvSpPr>
        <p:spPr>
          <a:xfrm>
            <a:off x="7929600" y="4418012"/>
            <a:ext cx="3652800" cy="1980000"/>
          </a:xfrm>
          <a:solidFill>
            <a:schemeClr val="accent3"/>
          </a:solidFill>
        </p:spPr>
        <p:txBody>
          <a:bodyPr anchor="t" anchorCtr="1"/>
          <a:lstStyle>
            <a:lvl1pPr marL="0" indent="0">
              <a:buFontTx/>
              <a:buNone/>
              <a:defRPr>
                <a:solidFill>
                  <a:schemeClr val="bg1"/>
                </a:solidFill>
              </a:defRPr>
            </a:lvl1pPr>
          </a:lstStyle>
          <a:p>
            <a:r>
              <a:rPr lang="sv-SE"/>
              <a:t>Dra bilden till platshållaren eller klicka på ikonen för att lägga till den</a:t>
            </a:r>
          </a:p>
        </p:txBody>
      </p:sp>
      <p:pic>
        <p:nvPicPr>
          <p:cNvPr id="9" name="Bildobjekt 8"/>
          <p:cNvPicPr>
            <a:picLocks/>
          </p:cNvPicPr>
          <p:nvPr userDrawn="1"/>
        </p:nvPicPr>
        <p:blipFill>
          <a:blip r:embed="rId7" cstate="email">
            <a:extLst>
              <a:ext uri="{28A0092B-C50C-407E-A947-70E740481C1C}">
                <a14:useLocalDpi xmlns:a14="http://schemas.microsoft.com/office/drawing/2010/main"/>
              </a:ext>
            </a:extLst>
          </a:blip>
          <a:stretch>
            <a:fillRect/>
          </a:stretch>
        </p:blipFill>
        <p:spPr>
          <a:xfrm>
            <a:off x="10214399" y="467862"/>
            <a:ext cx="1368000" cy="468276"/>
          </a:xfrm>
          <a:prstGeom prst="rect">
            <a:avLst/>
          </a:prstGeom>
        </p:spPr>
      </p:pic>
      <p:sp>
        <p:nvSpPr>
          <p:cNvPr id="12" name="textruta 8"/>
          <p:cNvSpPr txBox="1">
            <a:spLocks noChangeArrowheads="1"/>
          </p:cNvSpPr>
          <p:nvPr userDrawn="1"/>
        </p:nvSpPr>
        <p:spPr bwMode="auto">
          <a:xfrm>
            <a:off x="605368" y="6215063"/>
            <a:ext cx="346921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defRPr/>
            </a:pPr>
            <a:r>
              <a:rPr lang="sv-SE" sz="1000" b="1" noProof="0">
                <a:solidFill>
                  <a:schemeClr val="tx1"/>
                </a:solidFill>
              </a:rPr>
              <a:t>The </a:t>
            </a:r>
            <a:r>
              <a:rPr lang="sv-SE" sz="1000" b="1" noProof="0" err="1">
                <a:solidFill>
                  <a:schemeClr val="tx1"/>
                </a:solidFill>
              </a:rPr>
              <a:t>Capital</a:t>
            </a:r>
            <a:r>
              <a:rPr lang="sv-SE" sz="1000" b="1" noProof="0">
                <a:solidFill>
                  <a:schemeClr val="tx1"/>
                </a:solidFill>
              </a:rPr>
              <a:t> </a:t>
            </a:r>
            <a:r>
              <a:rPr lang="sv-SE" sz="1000" b="1" noProof="0" err="1">
                <a:solidFill>
                  <a:schemeClr val="tx1"/>
                </a:solidFill>
              </a:rPr>
              <a:t>of</a:t>
            </a:r>
            <a:r>
              <a:rPr lang="sv-SE" sz="1000" b="1" noProof="0">
                <a:solidFill>
                  <a:schemeClr val="tx1"/>
                </a:solidFill>
              </a:rPr>
              <a:t> Scandinavia</a:t>
            </a:r>
          </a:p>
        </p:txBody>
      </p:sp>
      <p:sp>
        <p:nvSpPr>
          <p:cNvPr id="13" name="textruta 12"/>
          <p:cNvSpPr txBox="1"/>
          <p:nvPr userDrawn="1"/>
        </p:nvSpPr>
        <p:spPr>
          <a:xfrm>
            <a:off x="12288688" y="4483354"/>
            <a:ext cx="1584176" cy="2031325"/>
          </a:xfrm>
          <a:prstGeom prst="rect">
            <a:avLst/>
          </a:prstGeom>
          <a:noFill/>
        </p:spPr>
        <p:txBody>
          <a:bodyPr wrap="square" rtlCol="0">
            <a:spAutoFit/>
          </a:bodyPr>
          <a:lstStyle/>
          <a:p>
            <a:r>
              <a:rPr lang="sv-SE" sz="1400">
                <a:solidFill>
                  <a:schemeClr val="tx2"/>
                </a:solidFill>
              </a:rPr>
              <a:t>Klicka på </a:t>
            </a:r>
            <a:r>
              <a:rPr lang="sv-SE" sz="1400" b="1">
                <a:solidFill>
                  <a:schemeClr val="tx2"/>
                </a:solidFill>
              </a:rPr>
              <a:t>STHLM</a:t>
            </a:r>
            <a:r>
              <a:rPr lang="sv-SE" sz="1400" baseline="0">
                <a:solidFill>
                  <a:schemeClr val="tx2"/>
                </a:solidFill>
              </a:rPr>
              <a:t> </a:t>
            </a:r>
            <a:r>
              <a:rPr lang="sv-SE" sz="1400" b="1" baseline="0">
                <a:solidFill>
                  <a:schemeClr val="tx2"/>
                </a:solidFill>
              </a:rPr>
              <a:t>bilder</a:t>
            </a:r>
            <a:r>
              <a:rPr lang="sv-SE" sz="1400" baseline="0">
                <a:solidFill>
                  <a:schemeClr val="tx2"/>
                </a:solidFill>
              </a:rPr>
              <a:t> för att lägga till en bild. Om du har en egen bild, klicka direkt på ikonen som visas i rutan här till vänster på sidan.</a:t>
            </a:r>
            <a:endParaRPr lang="sv-SE" sz="1400">
              <a:solidFill>
                <a:schemeClr val="tx2"/>
              </a:solidFill>
            </a:endParaRPr>
          </a:p>
        </p:txBody>
      </p:sp>
    </p:spTree>
    <p:extLst>
      <p:ext uri="{BB962C8B-B14F-4D97-AF65-F5344CB8AC3E}">
        <p14:creationId xmlns:p14="http://schemas.microsoft.com/office/powerpoint/2010/main" val="423260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ild vänster bred och text höger Bre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19176885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02" name="think-cell Slide" r:id="rId5" imgW="526" imgH="526" progId="TCLayout.ActiveDocument.1">
                  <p:embed/>
                </p:oleObj>
              </mc:Choice>
              <mc:Fallback>
                <p:oleObj name="think-cell Slide" r:id="rId5" imgW="526" imgH="526"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sv-SE" sz="3000" b="1" i="0" baseline="0">
              <a:latin typeface="Stockholm Type Regular" pitchFamily="50" charset="0"/>
              <a:ea typeface="+mj-ea"/>
              <a:cs typeface="+mj-cs"/>
              <a:sym typeface="Stockholm Type Regular" pitchFamily="50" charset="0"/>
            </a:endParaRPr>
          </a:p>
        </p:txBody>
      </p:sp>
      <p:sp>
        <p:nvSpPr>
          <p:cNvPr id="2" name="Rubrik 1"/>
          <p:cNvSpPr>
            <a:spLocks noGrp="1"/>
          </p:cNvSpPr>
          <p:nvPr>
            <p:ph type="title" hasCustomPrompt="1"/>
          </p:nvPr>
        </p:nvSpPr>
        <p:spPr>
          <a:xfrm>
            <a:off x="609600" y="457200"/>
            <a:ext cx="10972800" cy="831600"/>
          </a:xfrm>
        </p:spPr>
        <p:txBody>
          <a:bodyPr/>
          <a:lstStyle/>
          <a:p>
            <a:r>
              <a:rPr lang="sv-SE"/>
              <a:t>Klicka här för att ändra format</a:t>
            </a:r>
          </a:p>
        </p:txBody>
      </p:sp>
      <p:sp>
        <p:nvSpPr>
          <p:cNvPr id="9" name="Platshållare för bild 8"/>
          <p:cNvSpPr>
            <a:spLocks noGrp="1"/>
          </p:cNvSpPr>
          <p:nvPr>
            <p:ph type="pic" sz="quarter" idx="13" hasCustomPrompt="1"/>
          </p:nvPr>
        </p:nvSpPr>
        <p:spPr>
          <a:xfrm>
            <a:off x="609600" y="1439999"/>
            <a:ext cx="7680000" cy="4294051"/>
          </a:xfrm>
        </p:spPr>
        <p:txBody>
          <a:bodyPr/>
          <a:lstStyle>
            <a:lvl1pPr marL="0" indent="0">
              <a:buFontTx/>
              <a:buNone/>
              <a:defRPr/>
            </a:lvl1pPr>
          </a:lstStyle>
          <a:p>
            <a:r>
              <a:rPr lang="sv-SE"/>
              <a:t>Dra bilden till platshållaren eller klicka på ikonen för att lägga till den</a:t>
            </a:r>
          </a:p>
        </p:txBody>
      </p:sp>
      <p:sp>
        <p:nvSpPr>
          <p:cNvPr id="5" name="Platshållare för text 4"/>
          <p:cNvSpPr>
            <a:spLocks noGrp="1"/>
          </p:cNvSpPr>
          <p:nvPr>
            <p:ph type="body" sz="quarter" idx="18" hasCustomPrompt="1"/>
          </p:nvPr>
        </p:nvSpPr>
        <p:spPr>
          <a:xfrm>
            <a:off x="8496000" y="1440000"/>
            <a:ext cx="3086400" cy="4294800"/>
          </a:xfrm>
        </p:spPr>
        <p:txBody>
          <a:bodyPr/>
          <a:lstStyle>
            <a:lvl1pPr>
              <a:defRPr sz="1800"/>
            </a:lvl1pPr>
            <a:lvl2pPr>
              <a:defRPr sz="1800"/>
            </a:lvl2pPr>
            <a:lvl3pPr>
              <a:defRPr sz="1800"/>
            </a:lvl3pPr>
            <a:lvl4pPr>
              <a:defRPr sz="1800"/>
            </a:lvl4pPr>
            <a:lvl5pPr>
              <a:defRPr sz="18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Platshållare för text 4"/>
          <p:cNvSpPr>
            <a:spLocks noGrp="1"/>
          </p:cNvSpPr>
          <p:nvPr>
            <p:ph type="body" sz="quarter" idx="17" hasCustomPrompt="1"/>
          </p:nvPr>
        </p:nvSpPr>
        <p:spPr>
          <a:xfrm>
            <a:off x="609600" y="5733256"/>
            <a:ext cx="7680000" cy="180000"/>
          </a:xfrm>
        </p:spPr>
        <p:txBody>
          <a:bodyPr/>
          <a:lstStyle>
            <a:lvl1pPr marL="0" indent="0">
              <a:buNone/>
              <a:defRPr sz="1000" baseline="0"/>
            </a:lvl1pPr>
          </a:lstStyle>
          <a:p>
            <a:pPr lvl="0"/>
            <a:r>
              <a:rPr lang="sv-SE"/>
              <a:t>Skriv </a:t>
            </a:r>
            <a:r>
              <a:rPr lang="sv-SE" err="1"/>
              <a:t>ev</a:t>
            </a:r>
            <a:r>
              <a:rPr lang="sv-SE"/>
              <a:t> källa</a:t>
            </a:r>
          </a:p>
        </p:txBody>
      </p:sp>
      <p:sp>
        <p:nvSpPr>
          <p:cNvPr id="11" name="Platshållare för datum 10"/>
          <p:cNvSpPr>
            <a:spLocks noGrp="1"/>
          </p:cNvSpPr>
          <p:nvPr>
            <p:ph type="dt" sz="half" idx="14"/>
          </p:nvPr>
        </p:nvSpPr>
        <p:spPr/>
        <p:txBody>
          <a:bodyPr/>
          <a:lstStyle/>
          <a:p>
            <a:r>
              <a:rPr lang="sv-SE"/>
              <a:t>20XX-XX-XX</a:t>
            </a:r>
          </a:p>
        </p:txBody>
      </p:sp>
      <p:sp>
        <p:nvSpPr>
          <p:cNvPr id="12" name="Platshållare för sidfot 11"/>
          <p:cNvSpPr>
            <a:spLocks noGrp="1"/>
          </p:cNvSpPr>
          <p:nvPr>
            <p:ph type="ftr" sz="quarter" idx="15"/>
          </p:nvPr>
        </p:nvSpPr>
        <p:spPr/>
        <p:txBody>
          <a:bodyPr/>
          <a:lstStyle/>
          <a:p>
            <a:r>
              <a:rPr lang="sv-SE"/>
              <a:t>Skriv eventuell sidfot här</a:t>
            </a:r>
          </a:p>
        </p:txBody>
      </p:sp>
      <p:sp>
        <p:nvSpPr>
          <p:cNvPr id="13" name="Platshållare för bildnummer 12"/>
          <p:cNvSpPr>
            <a:spLocks noGrp="1"/>
          </p:cNvSpPr>
          <p:nvPr>
            <p:ph type="sldNum" sz="quarter" idx="16"/>
          </p:nvPr>
        </p:nvSpPr>
        <p:spPr/>
        <p:txBody>
          <a:bodyPr/>
          <a:lstStyle/>
          <a:p>
            <a:fld id="{A1FA3D87-4B78-4D5D-8368-DA3305501A4C}" type="slidenum">
              <a:rPr lang="sv-SE" smtClean="0"/>
              <a:pPr/>
              <a:t>‹#›</a:t>
            </a:fld>
            <a:endParaRPr lang="sv-SE"/>
          </a:p>
        </p:txBody>
      </p:sp>
      <p:sp>
        <p:nvSpPr>
          <p:cNvPr id="15" name="textruta 14"/>
          <p:cNvSpPr txBox="1"/>
          <p:nvPr userDrawn="1"/>
        </p:nvSpPr>
        <p:spPr>
          <a:xfrm>
            <a:off x="12288688" y="2348880"/>
            <a:ext cx="1584176" cy="2031325"/>
          </a:xfrm>
          <a:prstGeom prst="rect">
            <a:avLst/>
          </a:prstGeom>
          <a:noFill/>
        </p:spPr>
        <p:txBody>
          <a:bodyPr wrap="square" rtlCol="0">
            <a:spAutoFit/>
          </a:bodyPr>
          <a:lstStyle/>
          <a:p>
            <a:r>
              <a:rPr lang="sv-SE" sz="1400">
                <a:solidFill>
                  <a:schemeClr val="tx2"/>
                </a:solidFill>
              </a:rPr>
              <a:t>Klicka på </a:t>
            </a:r>
            <a:r>
              <a:rPr lang="sv-SE" sz="1400" b="1">
                <a:solidFill>
                  <a:schemeClr val="tx2"/>
                </a:solidFill>
              </a:rPr>
              <a:t>STHLM</a:t>
            </a:r>
            <a:r>
              <a:rPr lang="sv-SE" sz="1400" baseline="0">
                <a:solidFill>
                  <a:schemeClr val="tx2"/>
                </a:solidFill>
              </a:rPr>
              <a:t> </a:t>
            </a:r>
            <a:r>
              <a:rPr lang="sv-SE" sz="1400" b="1" baseline="0">
                <a:solidFill>
                  <a:schemeClr val="tx2"/>
                </a:solidFill>
              </a:rPr>
              <a:t>bilder</a:t>
            </a:r>
            <a:r>
              <a:rPr lang="sv-SE" sz="1400" baseline="0">
                <a:solidFill>
                  <a:schemeClr val="tx2"/>
                </a:solidFill>
              </a:rPr>
              <a:t> för att lägga till en bild. Om du har en egen bild, klicka direkt på ikonen som visas i rutan här till vänster på sidan.</a:t>
            </a:r>
            <a:endParaRPr lang="sv-SE" sz="1400">
              <a:solidFill>
                <a:schemeClr val="tx2"/>
              </a:solidFill>
            </a:endParaRPr>
          </a:p>
        </p:txBody>
      </p:sp>
    </p:spTree>
    <p:extLst>
      <p:ext uri="{BB962C8B-B14F-4D97-AF65-F5344CB8AC3E}">
        <p14:creationId xmlns:p14="http://schemas.microsoft.com/office/powerpoint/2010/main" val="354331966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9272144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2226" name="think-cell Slide" r:id="rId5" imgW="526" imgH="526" progId="TCLayout.ActiveDocument.1">
                  <p:embed/>
                </p:oleObj>
              </mc:Choice>
              <mc:Fallback>
                <p:oleObj name="think-cell Slide" r:id="rId5" imgW="526" imgH="526"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sv-SE" sz="3000" b="1" i="0" baseline="0">
              <a:latin typeface="Stockholm Type Regular" pitchFamily="50" charset="0"/>
              <a:ea typeface="+mj-ea"/>
              <a:cs typeface="+mj-cs"/>
              <a:sym typeface="Stockholm Type Regular" pitchFamily="50" charset="0"/>
            </a:endParaRPr>
          </a:p>
        </p:txBody>
      </p:sp>
      <p:sp>
        <p:nvSpPr>
          <p:cNvPr id="2" name="Rubrik 1"/>
          <p:cNvSpPr>
            <a:spLocks noGrp="1"/>
          </p:cNvSpPr>
          <p:nvPr>
            <p:ph type="title" hasCustomPrompt="1"/>
          </p:nvPr>
        </p:nvSpPr>
        <p:spPr/>
        <p:txBody>
          <a:bodyPr/>
          <a:lstStyle/>
          <a:p>
            <a:r>
              <a:rPr lang="sv-SE"/>
              <a:t>Klicka här för att ändra format</a:t>
            </a:r>
          </a:p>
        </p:txBody>
      </p:sp>
      <p:sp>
        <p:nvSpPr>
          <p:cNvPr id="12" name="Platshållare för datum 11"/>
          <p:cNvSpPr>
            <a:spLocks noGrp="1"/>
          </p:cNvSpPr>
          <p:nvPr>
            <p:ph type="dt" sz="half" idx="10"/>
          </p:nvPr>
        </p:nvSpPr>
        <p:spPr/>
        <p:txBody>
          <a:bodyPr/>
          <a:lstStyle/>
          <a:p>
            <a:r>
              <a:rPr lang="sv-SE"/>
              <a:t>20XX-XX-XX</a:t>
            </a:r>
          </a:p>
        </p:txBody>
      </p:sp>
      <p:sp>
        <p:nvSpPr>
          <p:cNvPr id="13" name="Platshållare för sidfot 12"/>
          <p:cNvSpPr>
            <a:spLocks noGrp="1"/>
          </p:cNvSpPr>
          <p:nvPr>
            <p:ph type="ftr" sz="quarter" idx="11"/>
          </p:nvPr>
        </p:nvSpPr>
        <p:spPr/>
        <p:txBody>
          <a:bodyPr/>
          <a:lstStyle/>
          <a:p>
            <a:r>
              <a:rPr lang="sv-SE"/>
              <a:t>Skriv eventuell sidfot här</a:t>
            </a:r>
          </a:p>
        </p:txBody>
      </p:sp>
      <p:sp>
        <p:nvSpPr>
          <p:cNvPr id="14" name="Platshållare för bildnummer 13"/>
          <p:cNvSpPr>
            <a:spLocks noGrp="1"/>
          </p:cNvSpPr>
          <p:nvPr>
            <p:ph type="sldNum" sz="quarter" idx="12"/>
          </p:nvPr>
        </p:nvSpPr>
        <p:spPr/>
        <p:txBody>
          <a:bodyPr/>
          <a:lstStyle/>
          <a:p>
            <a:fld id="{A1FA3D87-4B78-4D5D-8368-DA3305501A4C}" type="slidenum">
              <a:rPr lang="sv-SE" smtClean="0"/>
              <a:pPr/>
              <a:t>‹#›</a:t>
            </a:fld>
            <a:endParaRPr lang="sv-SE"/>
          </a:p>
        </p:txBody>
      </p:sp>
    </p:spTree>
    <p:extLst>
      <p:ext uri="{BB962C8B-B14F-4D97-AF65-F5344CB8AC3E}">
        <p14:creationId xmlns:p14="http://schemas.microsoft.com/office/powerpoint/2010/main" val="75048043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8" name="Platshållare för datum 7"/>
          <p:cNvSpPr>
            <a:spLocks noGrp="1"/>
          </p:cNvSpPr>
          <p:nvPr>
            <p:ph type="dt" sz="half" idx="10"/>
          </p:nvPr>
        </p:nvSpPr>
        <p:spPr/>
        <p:txBody>
          <a:bodyPr/>
          <a:lstStyle/>
          <a:p>
            <a:r>
              <a:rPr lang="sv-SE"/>
              <a:t>20XX-XX-XX</a:t>
            </a:r>
          </a:p>
        </p:txBody>
      </p:sp>
      <p:sp>
        <p:nvSpPr>
          <p:cNvPr id="9" name="Platshållare för sidfot 8"/>
          <p:cNvSpPr>
            <a:spLocks noGrp="1"/>
          </p:cNvSpPr>
          <p:nvPr>
            <p:ph type="ftr" sz="quarter" idx="11"/>
          </p:nvPr>
        </p:nvSpPr>
        <p:spPr/>
        <p:txBody>
          <a:bodyPr/>
          <a:lstStyle/>
          <a:p>
            <a:r>
              <a:rPr lang="sv-SE"/>
              <a:t>Skriv eventuell sidfot här</a:t>
            </a:r>
          </a:p>
        </p:txBody>
      </p:sp>
      <p:sp>
        <p:nvSpPr>
          <p:cNvPr id="10" name="Platshållare för bildnummer 9"/>
          <p:cNvSpPr>
            <a:spLocks noGrp="1"/>
          </p:cNvSpPr>
          <p:nvPr>
            <p:ph type="sldNum" sz="quarter" idx="12"/>
          </p:nvPr>
        </p:nvSpPr>
        <p:spPr/>
        <p:txBody>
          <a:bodyPr/>
          <a:lstStyle/>
          <a:p>
            <a:fld id="{A1FA3D87-4B78-4D5D-8368-DA3305501A4C}" type="slidenum">
              <a:rPr lang="sv-SE" smtClean="0"/>
              <a:pPr/>
              <a:t>‹#›</a:t>
            </a:fld>
            <a:endParaRPr lang="sv-SE"/>
          </a:p>
        </p:txBody>
      </p:sp>
    </p:spTree>
    <p:extLst>
      <p:ext uri="{BB962C8B-B14F-4D97-AF65-F5344CB8AC3E}">
        <p14:creationId xmlns:p14="http://schemas.microsoft.com/office/powerpoint/2010/main" val="100839996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Kapitelsida - Lila">
    <p:bg>
      <p:bgPr>
        <a:solidFill>
          <a:schemeClr val="accent5"/>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1910677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3250" name="think-cell Slide" r:id="rId5" imgW="526" imgH="526" progId="TCLayout.ActiveDocument.1">
                  <p:embed/>
                </p:oleObj>
              </mc:Choice>
              <mc:Fallback>
                <p:oleObj name="think-cell Slide" r:id="rId5" imgW="526" imgH="526"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sv-SE" sz="2800" b="1" i="0" baseline="0">
              <a:latin typeface="Stockholm Type Regular" pitchFamily="50" charset="0"/>
              <a:ea typeface="+mj-ea"/>
              <a:cs typeface="+mj-cs"/>
              <a:sym typeface="Stockholm Type Regular" pitchFamily="50" charset="0"/>
            </a:endParaRPr>
          </a:p>
        </p:txBody>
      </p:sp>
      <p:sp>
        <p:nvSpPr>
          <p:cNvPr id="2" name="Rubrik 1"/>
          <p:cNvSpPr>
            <a:spLocks noGrp="1"/>
          </p:cNvSpPr>
          <p:nvPr>
            <p:ph type="title" hasCustomPrompt="1"/>
          </p:nvPr>
        </p:nvSpPr>
        <p:spPr>
          <a:xfrm>
            <a:off x="609600" y="457200"/>
            <a:ext cx="7310400" cy="936000"/>
          </a:xfrm>
        </p:spPr>
        <p:txBody>
          <a:bodyPr anchor="t"/>
          <a:lstStyle>
            <a:lvl1pPr algn="l">
              <a:defRPr sz="2800" b="1" cap="none" baseline="0">
                <a:solidFill>
                  <a:schemeClr val="bg1"/>
                </a:solidFill>
              </a:defRPr>
            </a:lvl1pPr>
          </a:lstStyle>
          <a:p>
            <a:r>
              <a:rPr lang="sv-SE"/>
              <a:t>Klicka här för att ändra format</a:t>
            </a:r>
          </a:p>
        </p:txBody>
      </p:sp>
      <p:sp>
        <p:nvSpPr>
          <p:cNvPr id="5" name="Platshållare för text 4"/>
          <p:cNvSpPr>
            <a:spLocks noGrp="1"/>
          </p:cNvSpPr>
          <p:nvPr>
            <p:ph type="body" sz="quarter" idx="10" hasCustomPrompt="1"/>
          </p:nvPr>
        </p:nvSpPr>
        <p:spPr>
          <a:xfrm>
            <a:off x="624417" y="1439864"/>
            <a:ext cx="7310400" cy="1197049"/>
          </a:xfrm>
        </p:spPr>
        <p:txBody>
          <a:bodyPr/>
          <a:lstStyle>
            <a:lvl1pPr marL="0" indent="0">
              <a:buFontTx/>
              <a:buNone/>
              <a:defRPr>
                <a:solidFill>
                  <a:schemeClr val="bg1"/>
                </a:solidFill>
              </a:defRPr>
            </a:lvl1pPr>
          </a:lstStyle>
          <a:p>
            <a:pPr lvl="0"/>
            <a:r>
              <a:rPr lang="sv-SE"/>
              <a:t>Klicka här för att ändra format på bakgrundstexten</a:t>
            </a:r>
          </a:p>
        </p:txBody>
      </p:sp>
      <p:pic>
        <p:nvPicPr>
          <p:cNvPr id="7" name="Bildobjekt 6"/>
          <p:cNvPicPr>
            <a:picLocks/>
          </p:cNvPicPr>
          <p:nvPr userDrawn="1"/>
        </p:nvPicPr>
        <p:blipFill>
          <a:blip r:embed="rId7" cstate="email">
            <a:extLst>
              <a:ext uri="{28A0092B-C50C-407E-A947-70E740481C1C}">
                <a14:useLocalDpi xmlns:a14="http://schemas.microsoft.com/office/drawing/2010/main"/>
              </a:ext>
            </a:extLst>
          </a:blip>
          <a:stretch>
            <a:fillRect/>
          </a:stretch>
        </p:blipFill>
        <p:spPr>
          <a:xfrm>
            <a:off x="623392" y="6125548"/>
            <a:ext cx="1367161" cy="468000"/>
          </a:xfrm>
          <a:prstGeom prst="rect">
            <a:avLst/>
          </a:prstGeom>
        </p:spPr>
      </p:pic>
    </p:spTree>
    <p:extLst>
      <p:ext uri="{BB962C8B-B14F-4D97-AF65-F5344CB8AC3E}">
        <p14:creationId xmlns:p14="http://schemas.microsoft.com/office/powerpoint/2010/main" val="205546328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Kapitelsida - Grön">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9509183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4274" name="think-cell Slide" r:id="rId5" imgW="526" imgH="526" progId="TCLayout.ActiveDocument.1">
                  <p:embed/>
                </p:oleObj>
              </mc:Choice>
              <mc:Fallback>
                <p:oleObj name="think-cell Slide" r:id="rId5" imgW="526" imgH="526"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sv-SE" sz="2800" b="1" i="0" baseline="0">
              <a:latin typeface="Stockholm Type Regular" pitchFamily="50" charset="0"/>
              <a:ea typeface="+mj-ea"/>
              <a:cs typeface="+mj-cs"/>
              <a:sym typeface="Stockholm Type Regular" pitchFamily="50" charset="0"/>
            </a:endParaRPr>
          </a:p>
        </p:txBody>
      </p:sp>
      <p:sp>
        <p:nvSpPr>
          <p:cNvPr id="2" name="Rubrik 1"/>
          <p:cNvSpPr>
            <a:spLocks noGrp="1"/>
          </p:cNvSpPr>
          <p:nvPr>
            <p:ph type="title" hasCustomPrompt="1"/>
          </p:nvPr>
        </p:nvSpPr>
        <p:spPr>
          <a:xfrm>
            <a:off x="609600" y="457200"/>
            <a:ext cx="7310400" cy="936000"/>
          </a:xfrm>
        </p:spPr>
        <p:txBody>
          <a:bodyPr anchor="t"/>
          <a:lstStyle>
            <a:lvl1pPr algn="l">
              <a:defRPr sz="2800" b="1" cap="none" baseline="0">
                <a:solidFill>
                  <a:schemeClr val="bg1"/>
                </a:solidFill>
              </a:defRPr>
            </a:lvl1pPr>
          </a:lstStyle>
          <a:p>
            <a:r>
              <a:rPr lang="sv-SE"/>
              <a:t>Klicka här för att ändra format</a:t>
            </a:r>
          </a:p>
        </p:txBody>
      </p:sp>
      <p:sp>
        <p:nvSpPr>
          <p:cNvPr id="5" name="Platshållare för text 4"/>
          <p:cNvSpPr>
            <a:spLocks noGrp="1"/>
          </p:cNvSpPr>
          <p:nvPr>
            <p:ph type="body" sz="quarter" idx="10" hasCustomPrompt="1"/>
          </p:nvPr>
        </p:nvSpPr>
        <p:spPr>
          <a:xfrm>
            <a:off x="624417" y="1439864"/>
            <a:ext cx="7310400" cy="1197049"/>
          </a:xfrm>
        </p:spPr>
        <p:txBody>
          <a:bodyPr/>
          <a:lstStyle>
            <a:lvl1pPr marL="0" indent="0">
              <a:buFontTx/>
              <a:buNone/>
              <a:defRPr>
                <a:solidFill>
                  <a:schemeClr val="bg1"/>
                </a:solidFill>
              </a:defRPr>
            </a:lvl1pPr>
          </a:lstStyle>
          <a:p>
            <a:pPr lvl="0"/>
            <a:r>
              <a:rPr lang="sv-SE"/>
              <a:t>Klicka här för att ändra format på bakgrundstexten</a:t>
            </a:r>
          </a:p>
        </p:txBody>
      </p:sp>
      <p:pic>
        <p:nvPicPr>
          <p:cNvPr id="6" name="Bildobjekt 5"/>
          <p:cNvPicPr>
            <a:picLocks/>
          </p:cNvPicPr>
          <p:nvPr userDrawn="1"/>
        </p:nvPicPr>
        <p:blipFill>
          <a:blip r:embed="rId7" cstate="email">
            <a:extLst>
              <a:ext uri="{28A0092B-C50C-407E-A947-70E740481C1C}">
                <a14:useLocalDpi xmlns:a14="http://schemas.microsoft.com/office/drawing/2010/main"/>
              </a:ext>
            </a:extLst>
          </a:blip>
          <a:stretch>
            <a:fillRect/>
          </a:stretch>
        </p:blipFill>
        <p:spPr>
          <a:xfrm>
            <a:off x="623392" y="6125548"/>
            <a:ext cx="1368000" cy="468000"/>
          </a:xfrm>
          <a:prstGeom prst="rect">
            <a:avLst/>
          </a:prstGeom>
        </p:spPr>
      </p:pic>
    </p:spTree>
    <p:extLst>
      <p:ext uri="{BB962C8B-B14F-4D97-AF65-F5344CB8AC3E}">
        <p14:creationId xmlns:p14="http://schemas.microsoft.com/office/powerpoint/2010/main" val="316929209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Kapitelsida - Rosa">
    <p:bg>
      <p:bgPr>
        <a:solidFill>
          <a:schemeClr val="tx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4036064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5298" name="think-cell Slide" r:id="rId5" imgW="526" imgH="526" progId="TCLayout.ActiveDocument.1">
                  <p:embed/>
                </p:oleObj>
              </mc:Choice>
              <mc:Fallback>
                <p:oleObj name="think-cell Slide" r:id="rId5" imgW="526" imgH="526"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sv-SE" sz="2800" b="1" i="0" baseline="0">
              <a:latin typeface="Stockholm Type Regular" pitchFamily="50" charset="0"/>
              <a:ea typeface="+mj-ea"/>
              <a:cs typeface="+mj-cs"/>
              <a:sym typeface="Stockholm Type Regular" pitchFamily="50" charset="0"/>
            </a:endParaRPr>
          </a:p>
        </p:txBody>
      </p:sp>
      <p:sp>
        <p:nvSpPr>
          <p:cNvPr id="2" name="Rubrik 1"/>
          <p:cNvSpPr>
            <a:spLocks noGrp="1"/>
          </p:cNvSpPr>
          <p:nvPr>
            <p:ph type="title" hasCustomPrompt="1"/>
          </p:nvPr>
        </p:nvSpPr>
        <p:spPr>
          <a:xfrm>
            <a:off x="609600" y="457200"/>
            <a:ext cx="7310400" cy="936000"/>
          </a:xfrm>
        </p:spPr>
        <p:txBody>
          <a:bodyPr anchor="t"/>
          <a:lstStyle>
            <a:lvl1pPr algn="l">
              <a:defRPr sz="2800" b="1" cap="none" baseline="0">
                <a:solidFill>
                  <a:schemeClr val="bg1"/>
                </a:solidFill>
              </a:defRPr>
            </a:lvl1pPr>
          </a:lstStyle>
          <a:p>
            <a:r>
              <a:rPr lang="sv-SE"/>
              <a:t>Klicka här för att ändra format</a:t>
            </a:r>
          </a:p>
        </p:txBody>
      </p:sp>
      <p:sp>
        <p:nvSpPr>
          <p:cNvPr id="5" name="Platshållare för text 4"/>
          <p:cNvSpPr>
            <a:spLocks noGrp="1"/>
          </p:cNvSpPr>
          <p:nvPr>
            <p:ph type="body" sz="quarter" idx="10" hasCustomPrompt="1"/>
          </p:nvPr>
        </p:nvSpPr>
        <p:spPr>
          <a:xfrm>
            <a:off x="624417" y="1439864"/>
            <a:ext cx="7310400" cy="1197049"/>
          </a:xfrm>
        </p:spPr>
        <p:txBody>
          <a:bodyPr/>
          <a:lstStyle>
            <a:lvl1pPr marL="0" indent="0">
              <a:buFontTx/>
              <a:buNone/>
              <a:defRPr>
                <a:solidFill>
                  <a:schemeClr val="bg1"/>
                </a:solidFill>
              </a:defRPr>
            </a:lvl1pPr>
          </a:lstStyle>
          <a:p>
            <a:pPr lvl="0"/>
            <a:r>
              <a:rPr lang="sv-SE"/>
              <a:t>Klicka här för att ändra format på bakgrundstexten</a:t>
            </a:r>
          </a:p>
        </p:txBody>
      </p:sp>
      <p:pic>
        <p:nvPicPr>
          <p:cNvPr id="6" name="Bildobjekt 5"/>
          <p:cNvPicPr>
            <a:picLocks/>
          </p:cNvPicPr>
          <p:nvPr userDrawn="1"/>
        </p:nvPicPr>
        <p:blipFill>
          <a:blip r:embed="rId7" cstate="email">
            <a:extLst>
              <a:ext uri="{28A0092B-C50C-407E-A947-70E740481C1C}">
                <a14:useLocalDpi xmlns:a14="http://schemas.microsoft.com/office/drawing/2010/main"/>
              </a:ext>
            </a:extLst>
          </a:blip>
          <a:stretch>
            <a:fillRect/>
          </a:stretch>
        </p:blipFill>
        <p:spPr>
          <a:xfrm>
            <a:off x="623392" y="6125548"/>
            <a:ext cx="1368000" cy="468000"/>
          </a:xfrm>
          <a:prstGeom prst="rect">
            <a:avLst/>
          </a:prstGeom>
        </p:spPr>
      </p:pic>
    </p:spTree>
    <p:extLst>
      <p:ext uri="{BB962C8B-B14F-4D97-AF65-F5344CB8AC3E}">
        <p14:creationId xmlns:p14="http://schemas.microsoft.com/office/powerpoint/2010/main" val="103151170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Kapitelsida - Blå">
    <p:bg>
      <p:bgPr>
        <a:solidFill>
          <a:schemeClr val="accent3"/>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9829822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6322" name="think-cell Slide" r:id="rId5" imgW="526" imgH="526" progId="TCLayout.ActiveDocument.1">
                  <p:embed/>
                </p:oleObj>
              </mc:Choice>
              <mc:Fallback>
                <p:oleObj name="think-cell Slide" r:id="rId5" imgW="526" imgH="526"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sv-SE" sz="2800" b="1" i="0" baseline="0">
              <a:latin typeface="Stockholm Type Regular" pitchFamily="50" charset="0"/>
              <a:ea typeface="+mj-ea"/>
              <a:cs typeface="+mj-cs"/>
              <a:sym typeface="Stockholm Type Regular" pitchFamily="50" charset="0"/>
            </a:endParaRPr>
          </a:p>
        </p:txBody>
      </p:sp>
      <p:sp>
        <p:nvSpPr>
          <p:cNvPr id="2" name="Rubrik 1"/>
          <p:cNvSpPr>
            <a:spLocks noGrp="1"/>
          </p:cNvSpPr>
          <p:nvPr>
            <p:ph type="title" hasCustomPrompt="1"/>
          </p:nvPr>
        </p:nvSpPr>
        <p:spPr>
          <a:xfrm>
            <a:off x="609600" y="457200"/>
            <a:ext cx="7310400" cy="936000"/>
          </a:xfrm>
        </p:spPr>
        <p:txBody>
          <a:bodyPr anchor="t"/>
          <a:lstStyle>
            <a:lvl1pPr algn="l">
              <a:defRPr sz="2800" b="1" cap="none" baseline="0">
                <a:solidFill>
                  <a:schemeClr val="bg1"/>
                </a:solidFill>
              </a:defRPr>
            </a:lvl1pPr>
          </a:lstStyle>
          <a:p>
            <a:r>
              <a:rPr lang="sv-SE"/>
              <a:t>Klicka här för att ändra format</a:t>
            </a:r>
          </a:p>
        </p:txBody>
      </p:sp>
      <p:sp>
        <p:nvSpPr>
          <p:cNvPr id="5" name="Platshållare för text 4"/>
          <p:cNvSpPr>
            <a:spLocks noGrp="1"/>
          </p:cNvSpPr>
          <p:nvPr>
            <p:ph type="body" sz="quarter" idx="10" hasCustomPrompt="1"/>
          </p:nvPr>
        </p:nvSpPr>
        <p:spPr>
          <a:xfrm>
            <a:off x="624417" y="1439864"/>
            <a:ext cx="7310400" cy="1197049"/>
          </a:xfrm>
        </p:spPr>
        <p:txBody>
          <a:bodyPr/>
          <a:lstStyle>
            <a:lvl1pPr marL="0" indent="0">
              <a:buFontTx/>
              <a:buNone/>
              <a:defRPr>
                <a:solidFill>
                  <a:schemeClr val="bg1"/>
                </a:solidFill>
              </a:defRPr>
            </a:lvl1pPr>
          </a:lstStyle>
          <a:p>
            <a:pPr lvl="0"/>
            <a:r>
              <a:rPr lang="sv-SE"/>
              <a:t>Klicka här för att ändra format på bakgrundstexten</a:t>
            </a:r>
          </a:p>
        </p:txBody>
      </p:sp>
      <p:pic>
        <p:nvPicPr>
          <p:cNvPr id="6" name="Bildobjekt 5"/>
          <p:cNvPicPr>
            <a:picLocks/>
          </p:cNvPicPr>
          <p:nvPr userDrawn="1"/>
        </p:nvPicPr>
        <p:blipFill>
          <a:blip r:embed="rId7" cstate="email">
            <a:extLst>
              <a:ext uri="{28A0092B-C50C-407E-A947-70E740481C1C}">
                <a14:useLocalDpi xmlns:a14="http://schemas.microsoft.com/office/drawing/2010/main"/>
              </a:ext>
            </a:extLst>
          </a:blip>
          <a:stretch>
            <a:fillRect/>
          </a:stretch>
        </p:blipFill>
        <p:spPr>
          <a:xfrm>
            <a:off x="623392" y="6125548"/>
            <a:ext cx="1368000" cy="468000"/>
          </a:xfrm>
          <a:prstGeom prst="rect">
            <a:avLst/>
          </a:prstGeom>
        </p:spPr>
      </p:pic>
    </p:spTree>
    <p:extLst>
      <p:ext uri="{BB962C8B-B14F-4D97-AF65-F5344CB8AC3E}">
        <p14:creationId xmlns:p14="http://schemas.microsoft.com/office/powerpoint/2010/main" val="338798147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D05A8103-3B1D-471F-A610-87DFBF52F1C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7346" name="think-cell Slide" r:id="rId5" imgW="526" imgH="526" progId="TCLayout.ActiveDocument.1">
                  <p:embed/>
                </p:oleObj>
              </mc:Choice>
              <mc:Fallback>
                <p:oleObj name="think-cell Slide" r:id="rId5" imgW="526" imgH="526" progId="TCLayout.ActiveDocument.1">
                  <p:embed/>
                  <p:pic>
                    <p:nvPicPr>
                      <p:cNvPr id="8" name="Object 7" hidden="1">
                        <a:extLst>
                          <a:ext uri="{FF2B5EF4-FFF2-40B4-BE49-F238E27FC236}">
                            <a16:creationId xmlns:a16="http://schemas.microsoft.com/office/drawing/2014/main" id="{D05A8103-3B1D-471F-A610-87DFBF52F1C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9ACF3FD6-69CF-4AAF-9F30-B06FF83A3864}"/>
              </a:ext>
            </a:extLst>
          </p:cNvPr>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sv-SE" sz="3000" b="1" i="0" baseline="0">
              <a:latin typeface="Stockholm Type Regular" pitchFamily="50" charset="0"/>
              <a:ea typeface="+mj-ea"/>
              <a:cs typeface="+mj-cs"/>
              <a:sym typeface="Stockholm Type Regular" pitchFamily="50" charset="0"/>
            </a:endParaRPr>
          </a:p>
        </p:txBody>
      </p:sp>
      <p:sp>
        <p:nvSpPr>
          <p:cNvPr id="2" name="Title 1"/>
          <p:cNvSpPr>
            <a:spLocks noGrp="1"/>
          </p:cNvSpPr>
          <p:nvPr>
            <p:ph type="title"/>
          </p:nvPr>
        </p:nvSpPr>
        <p:spPr/>
        <p:txBody>
          <a:bodyPr/>
          <a:lstStyle/>
          <a:p>
            <a:r>
              <a:rPr lang="sv-SE"/>
              <a:t>Click to edit Master title style</a:t>
            </a:r>
          </a:p>
        </p:txBody>
      </p:sp>
      <p:sp>
        <p:nvSpPr>
          <p:cNvPr id="3" name="Content Placeholder 2"/>
          <p:cNvSpPr>
            <a:spLocks noGrp="1"/>
          </p:cNvSpPr>
          <p:nvPr>
            <p:ph idx="1" hasCustomPrompt="1"/>
          </p:nvPr>
        </p:nvSpPr>
        <p:spPr/>
        <p:txBody>
          <a:bodyPr/>
          <a:lstStyle/>
          <a:p>
            <a:pPr lvl="0"/>
            <a:r>
              <a:rPr lang="sv-SE"/>
              <a:t>Edit Master text styles</a:t>
            </a:r>
          </a:p>
          <a:p>
            <a:pPr lvl="1"/>
            <a:r>
              <a:rPr lang="sv-SE"/>
              <a:t>Second level</a:t>
            </a:r>
          </a:p>
          <a:p>
            <a:pPr lvl="2"/>
            <a:r>
              <a:rPr lang="sv-SE"/>
              <a:t>Third level</a:t>
            </a:r>
          </a:p>
          <a:p>
            <a:pPr lvl="3"/>
            <a:r>
              <a:rPr lang="sv-SE"/>
              <a:t>Fourth level</a:t>
            </a:r>
          </a:p>
          <a:p>
            <a:pPr lvl="4"/>
            <a:r>
              <a:rPr lang="sv-SE"/>
              <a:t>Fifth level</a:t>
            </a:r>
          </a:p>
        </p:txBody>
      </p:sp>
      <p:sp>
        <p:nvSpPr>
          <p:cNvPr id="4" name="Date Placeholder 3"/>
          <p:cNvSpPr>
            <a:spLocks noGrp="1"/>
          </p:cNvSpPr>
          <p:nvPr>
            <p:ph type="dt" sz="half" idx="10"/>
          </p:nvPr>
        </p:nvSpPr>
        <p:spPr/>
        <p:txBody>
          <a:bodyPr/>
          <a:lstStyle/>
          <a:p>
            <a:fld id="{BA1B3931-261A-4CEC-AF27-8F834B283D02}" type="datetimeFigureOut">
              <a:rPr lang="sv-SE" smtClean="0"/>
              <a:t>2020-11-30</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E1E03C44-9257-464D-9EA3-F49C013AD34A}" type="slidenum">
              <a:rPr lang="sv-SE" smtClean="0"/>
              <a:t>‹#›</a:t>
            </a:fld>
            <a:endParaRPr lang="sv-SE"/>
          </a:p>
        </p:txBody>
      </p:sp>
    </p:spTree>
    <p:extLst>
      <p:ext uri="{BB962C8B-B14F-4D97-AF65-F5344CB8AC3E}">
        <p14:creationId xmlns:p14="http://schemas.microsoft.com/office/powerpoint/2010/main" val="214708858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2_Punktlista, en spal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spid="_x0000_s58370" name="think-cell Slide" r:id="rId5" imgW="360" imgH="360" progId="TCLayout.ActiveDocument.1">
                  <p:embed/>
                </p:oleObj>
              </mc:Choice>
              <mc:Fallback>
                <p:oleObj name="think-cell Slide" r:id="rId5" imgW="360" imgH="360" progId="TCLayout.ActiveDocument.1">
                  <p:embed/>
                  <p:pic>
                    <p:nvPicPr>
                      <p:cNvPr id="2" name="Object 1" hidden="1"/>
                      <p:cNvPicPr/>
                      <p:nvPr/>
                    </p:nvPicPr>
                    <p:blipFill>
                      <a:blip r:embed="rId6"/>
                      <a:stretch>
                        <a:fillRect/>
                      </a:stretch>
                    </p:blipFill>
                    <p:spPr>
                      <a:xfrm>
                        <a:off x="1955" y="1589"/>
                        <a:ext cx="1953" cy="1587"/>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821A8C5F-E374-4784-8799-ECBFE38C23D1}"/>
              </a:ext>
            </a:extLst>
          </p:cNvPr>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sv-SE" sz="3000" b="1" i="0" baseline="0">
              <a:latin typeface="Stockholm Type Regular" pitchFamily="50" charset="0"/>
              <a:ea typeface="+mj-ea"/>
              <a:cs typeface="+mj-cs"/>
              <a:sym typeface="Stockholm Type Regular" pitchFamily="50" charset="0"/>
            </a:endParaRPr>
          </a:p>
        </p:txBody>
      </p:sp>
      <p:sp>
        <p:nvSpPr>
          <p:cNvPr id="10" name="Platshållare för text 9"/>
          <p:cNvSpPr>
            <a:spLocks noGrp="1"/>
          </p:cNvSpPr>
          <p:nvPr>
            <p:ph type="body" sz="quarter" idx="13" hasCustomPrompt="1"/>
          </p:nvPr>
        </p:nvSpPr>
        <p:spPr>
          <a:xfrm>
            <a:off x="611716" y="1440000"/>
            <a:ext cx="7315200" cy="3960000"/>
          </a:xfrm>
          <a:prstGeom prst="rect">
            <a:avLst/>
          </a:prstGeom>
        </p:spPr>
        <p:txBody>
          <a:bodyPr tIns="0"/>
          <a:lstStyle>
            <a:lvl1pPr marL="216000" indent="-216000">
              <a:spcAft>
                <a:spcPts val="480"/>
              </a:spcAft>
              <a:buFont typeface="Arial" pitchFamily="34" charset="0"/>
              <a:buChar char="•"/>
              <a:defRPr/>
            </a:lvl1pPr>
            <a:lvl2pPr indent="-396000">
              <a:defRPr/>
            </a:lvl2pPr>
            <a:lvl3pPr indent="-288000">
              <a:defRPr/>
            </a:lvl3pPr>
            <a:lvl4pPr indent="-288000">
              <a:defRPr/>
            </a:lvl4pPr>
            <a:lvl5pPr indent="-288000">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5" name="Platshållare för datum 14"/>
          <p:cNvSpPr>
            <a:spLocks noGrp="1"/>
          </p:cNvSpPr>
          <p:nvPr>
            <p:ph type="dt" sz="half" idx="14"/>
          </p:nvPr>
        </p:nvSpPr>
        <p:spPr/>
        <p:txBody>
          <a:bodyPr/>
          <a:lstStyle/>
          <a:p>
            <a:fld id="{AFAC4DEF-1561-41E3-A47E-1AE64D3E72F2}" type="datetime1">
              <a:rPr lang="sv-SE" smtClean="0">
                <a:solidFill>
                  <a:srgbClr val="000000"/>
                </a:solidFill>
              </a:rPr>
              <a:pPr/>
              <a:t>2020-11-30</a:t>
            </a:fld>
            <a:endParaRPr lang="sv-SE">
              <a:solidFill>
                <a:srgbClr val="000000"/>
              </a:solidFill>
            </a:endParaRPr>
          </a:p>
        </p:txBody>
      </p:sp>
      <p:sp>
        <p:nvSpPr>
          <p:cNvPr id="16" name="Platshållare för bildnummer 15"/>
          <p:cNvSpPr>
            <a:spLocks noGrp="1"/>
          </p:cNvSpPr>
          <p:nvPr>
            <p:ph type="sldNum" sz="quarter" idx="15"/>
          </p:nvPr>
        </p:nvSpPr>
        <p:spPr/>
        <p:txBody>
          <a:bodyPr/>
          <a:lstStyle/>
          <a:p>
            <a:r>
              <a:rPr lang="sv-SE">
                <a:solidFill>
                  <a:srgbClr val="000000"/>
                </a:solidFill>
              </a:rPr>
              <a:t>Sida </a:t>
            </a:r>
            <a:fld id="{42A5867E-8ECA-40F1-9DD6-AE7AFDFAA899}" type="slidenum">
              <a:rPr lang="sv-SE" smtClean="0">
                <a:solidFill>
                  <a:srgbClr val="000000"/>
                </a:solidFill>
              </a:rPr>
              <a:pPr/>
              <a:t>‹#›</a:t>
            </a:fld>
            <a:endParaRPr lang="sv-SE">
              <a:solidFill>
                <a:srgbClr val="000000"/>
              </a:solidFill>
            </a:endParaRPr>
          </a:p>
        </p:txBody>
      </p:sp>
      <p:sp>
        <p:nvSpPr>
          <p:cNvPr id="17" name="Platshållare för sidfot 16"/>
          <p:cNvSpPr>
            <a:spLocks noGrp="1"/>
          </p:cNvSpPr>
          <p:nvPr>
            <p:ph type="ftr" sz="quarter" idx="16"/>
          </p:nvPr>
        </p:nvSpPr>
        <p:spPr/>
        <p:txBody>
          <a:bodyPr/>
          <a:lstStyle/>
          <a:p>
            <a:r>
              <a:rPr lang="sv-SE">
                <a:solidFill>
                  <a:srgbClr val="000000"/>
                </a:solidFill>
              </a:rPr>
              <a:t> </a:t>
            </a:r>
          </a:p>
        </p:txBody>
      </p:sp>
      <p:sp>
        <p:nvSpPr>
          <p:cNvPr id="8" name="Rubrik 7"/>
          <p:cNvSpPr>
            <a:spLocks noGrp="1"/>
          </p:cNvSpPr>
          <p:nvPr>
            <p:ph type="title" hasCustomPrompt="1"/>
          </p:nvPr>
        </p:nvSpPr>
        <p:spPr/>
        <p:txBody>
          <a:bodyPr/>
          <a:lstStyle/>
          <a:p>
            <a:r>
              <a:rPr lang="sv-SE"/>
              <a:t>Klicka här för att ändra format</a:t>
            </a:r>
          </a:p>
        </p:txBody>
      </p:sp>
    </p:spTree>
    <p:extLst>
      <p:ext uri="{BB962C8B-B14F-4D97-AF65-F5344CB8AC3E}">
        <p14:creationId xmlns:p14="http://schemas.microsoft.com/office/powerpoint/2010/main" val="3427898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elsida - Färgrutor alt 2 Bre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5904634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6" name="think-cell Slide" r:id="rId5" imgW="526" imgH="526" progId="TCLayout.ActiveDocument.1">
                  <p:embed/>
                </p:oleObj>
              </mc:Choice>
              <mc:Fallback>
                <p:oleObj name="think-cell Slide" r:id="rId5" imgW="526" imgH="526"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sv-SE" sz="3000" b="1" i="0" baseline="0">
              <a:latin typeface="Stockholm Type Regular" pitchFamily="50" charset="0"/>
              <a:ea typeface="+mj-ea"/>
              <a:cs typeface="+mj-cs"/>
              <a:sym typeface="Stockholm Type Regular" pitchFamily="50" charset="0"/>
            </a:endParaRPr>
          </a:p>
        </p:txBody>
      </p:sp>
      <p:sp>
        <p:nvSpPr>
          <p:cNvPr id="6" name="Platshållare för text 16"/>
          <p:cNvSpPr txBox="1">
            <a:spLocks/>
          </p:cNvSpPr>
          <p:nvPr userDrawn="1"/>
        </p:nvSpPr>
        <p:spPr>
          <a:xfrm>
            <a:off x="609600" y="457201"/>
            <a:ext cx="7344000" cy="3960813"/>
          </a:xfrm>
          <a:prstGeom prst="rect">
            <a:avLst/>
          </a:prstGeom>
          <a:solidFill>
            <a:schemeClr val="accent3"/>
          </a:solidFill>
          <a:ln>
            <a:noFill/>
          </a:ln>
        </p:spPr>
        <p:txBody>
          <a:bodyPr lIns="234000" rIns="234000"/>
          <a:lstStyle>
            <a:lvl1pPr>
              <a:buNone/>
              <a:defRPr/>
            </a:lvl1pPr>
          </a:lstStyle>
          <a:p>
            <a:pPr fontAlgn="auto">
              <a:lnSpc>
                <a:spcPts val="2000"/>
              </a:lnSpc>
              <a:spcBef>
                <a:spcPts val="0"/>
              </a:spcBef>
              <a:spcAft>
                <a:spcPts val="0"/>
              </a:spcAft>
              <a:buFont typeface="Arial" pitchFamily="34" charset="0"/>
              <a:buNone/>
              <a:defRPr/>
            </a:pPr>
            <a:r>
              <a:rPr lang="sv-SE" sz="2000">
                <a:solidFill>
                  <a:srgbClr val="000000"/>
                </a:solidFill>
                <a:latin typeface="+mn-lt"/>
                <a:ea typeface="+mn-ea"/>
                <a:cs typeface="+mn-cs"/>
              </a:rPr>
              <a:t>  </a:t>
            </a:r>
          </a:p>
        </p:txBody>
      </p:sp>
      <p:sp>
        <p:nvSpPr>
          <p:cNvPr id="2" name="Rubrik 1"/>
          <p:cNvSpPr>
            <a:spLocks noGrp="1"/>
          </p:cNvSpPr>
          <p:nvPr>
            <p:ph type="title" hasCustomPrompt="1"/>
          </p:nvPr>
        </p:nvSpPr>
        <p:spPr bwMode="white">
          <a:xfrm>
            <a:off x="911424" y="628016"/>
            <a:ext cx="6816757" cy="1144800"/>
          </a:xfrm>
        </p:spPr>
        <p:txBody>
          <a:bodyPr/>
          <a:lstStyle>
            <a:lvl1pPr>
              <a:defRPr>
                <a:solidFill>
                  <a:schemeClr val="bg1"/>
                </a:solidFill>
              </a:defRPr>
            </a:lvl1pPr>
          </a:lstStyle>
          <a:p>
            <a:r>
              <a:rPr lang="sv-SE"/>
              <a:t>Klicka här för att ändra format</a:t>
            </a:r>
          </a:p>
        </p:txBody>
      </p:sp>
      <p:sp>
        <p:nvSpPr>
          <p:cNvPr id="10" name="Platshållare för text 9"/>
          <p:cNvSpPr>
            <a:spLocks noGrp="1"/>
          </p:cNvSpPr>
          <p:nvPr>
            <p:ph type="body" sz="quarter" idx="14" hasCustomPrompt="1"/>
          </p:nvPr>
        </p:nvSpPr>
        <p:spPr bwMode="white">
          <a:xfrm>
            <a:off x="911424" y="1844675"/>
            <a:ext cx="6816757" cy="2376413"/>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8" name="Platshållare för bild 7"/>
          <p:cNvSpPr>
            <a:spLocks noGrp="1"/>
          </p:cNvSpPr>
          <p:nvPr>
            <p:ph type="pic" sz="quarter" idx="13" hasCustomPrompt="1"/>
          </p:nvPr>
        </p:nvSpPr>
        <p:spPr>
          <a:xfrm>
            <a:off x="7929600" y="4418012"/>
            <a:ext cx="3652800" cy="1980000"/>
          </a:xfrm>
          <a:solidFill>
            <a:schemeClr val="tx2"/>
          </a:solidFill>
        </p:spPr>
        <p:txBody>
          <a:bodyPr anchor="t" anchorCtr="1"/>
          <a:lstStyle>
            <a:lvl1pPr marL="0" indent="0">
              <a:buFontTx/>
              <a:buNone/>
              <a:defRPr>
                <a:solidFill>
                  <a:schemeClr val="bg1"/>
                </a:solidFill>
              </a:defRPr>
            </a:lvl1pPr>
          </a:lstStyle>
          <a:p>
            <a:r>
              <a:rPr lang="sv-SE"/>
              <a:t>Dra bilden till platshållaren eller klicka på ikonen för att lägga till den</a:t>
            </a:r>
          </a:p>
        </p:txBody>
      </p:sp>
      <p:pic>
        <p:nvPicPr>
          <p:cNvPr id="9" name="Bildobjekt 8"/>
          <p:cNvPicPr>
            <a:picLocks/>
          </p:cNvPicPr>
          <p:nvPr userDrawn="1"/>
        </p:nvPicPr>
        <p:blipFill>
          <a:blip r:embed="rId7" cstate="email">
            <a:extLst>
              <a:ext uri="{28A0092B-C50C-407E-A947-70E740481C1C}">
                <a14:useLocalDpi xmlns:a14="http://schemas.microsoft.com/office/drawing/2010/main"/>
              </a:ext>
            </a:extLst>
          </a:blip>
          <a:stretch>
            <a:fillRect/>
          </a:stretch>
        </p:blipFill>
        <p:spPr>
          <a:xfrm>
            <a:off x="10214399" y="467862"/>
            <a:ext cx="1368000" cy="468276"/>
          </a:xfrm>
          <a:prstGeom prst="rect">
            <a:avLst/>
          </a:prstGeom>
        </p:spPr>
      </p:pic>
      <p:sp>
        <p:nvSpPr>
          <p:cNvPr id="12" name="textruta 8"/>
          <p:cNvSpPr txBox="1">
            <a:spLocks noChangeArrowheads="1"/>
          </p:cNvSpPr>
          <p:nvPr userDrawn="1"/>
        </p:nvSpPr>
        <p:spPr bwMode="auto">
          <a:xfrm>
            <a:off x="605368" y="6215063"/>
            <a:ext cx="346921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defRPr/>
            </a:pPr>
            <a:r>
              <a:rPr lang="sv-SE" sz="1000" b="1" noProof="0">
                <a:solidFill>
                  <a:schemeClr val="tx1"/>
                </a:solidFill>
              </a:rPr>
              <a:t>The </a:t>
            </a:r>
            <a:r>
              <a:rPr lang="sv-SE" sz="1000" b="1" noProof="0" err="1">
                <a:solidFill>
                  <a:schemeClr val="tx1"/>
                </a:solidFill>
              </a:rPr>
              <a:t>Capital</a:t>
            </a:r>
            <a:r>
              <a:rPr lang="sv-SE" sz="1000" b="1" noProof="0">
                <a:solidFill>
                  <a:schemeClr val="tx1"/>
                </a:solidFill>
              </a:rPr>
              <a:t> </a:t>
            </a:r>
            <a:r>
              <a:rPr lang="sv-SE" sz="1000" b="1" noProof="0" err="1">
                <a:solidFill>
                  <a:schemeClr val="tx1"/>
                </a:solidFill>
              </a:rPr>
              <a:t>of</a:t>
            </a:r>
            <a:r>
              <a:rPr lang="sv-SE" sz="1000" b="1" noProof="0">
                <a:solidFill>
                  <a:schemeClr val="tx1"/>
                </a:solidFill>
              </a:rPr>
              <a:t> Scandinavia</a:t>
            </a:r>
          </a:p>
        </p:txBody>
      </p:sp>
      <p:sp>
        <p:nvSpPr>
          <p:cNvPr id="13" name="textruta 12"/>
          <p:cNvSpPr txBox="1"/>
          <p:nvPr userDrawn="1"/>
        </p:nvSpPr>
        <p:spPr>
          <a:xfrm>
            <a:off x="12288688" y="4483354"/>
            <a:ext cx="1584176" cy="2031325"/>
          </a:xfrm>
          <a:prstGeom prst="rect">
            <a:avLst/>
          </a:prstGeom>
          <a:noFill/>
        </p:spPr>
        <p:txBody>
          <a:bodyPr wrap="square" rtlCol="0">
            <a:spAutoFit/>
          </a:bodyPr>
          <a:lstStyle/>
          <a:p>
            <a:r>
              <a:rPr lang="sv-SE" sz="1400">
                <a:solidFill>
                  <a:schemeClr val="tx2"/>
                </a:solidFill>
              </a:rPr>
              <a:t>Klicka på </a:t>
            </a:r>
            <a:r>
              <a:rPr lang="sv-SE" sz="1400" b="1">
                <a:solidFill>
                  <a:schemeClr val="tx2"/>
                </a:solidFill>
              </a:rPr>
              <a:t>STHLM</a:t>
            </a:r>
            <a:r>
              <a:rPr lang="sv-SE" sz="1400" baseline="0">
                <a:solidFill>
                  <a:schemeClr val="tx2"/>
                </a:solidFill>
              </a:rPr>
              <a:t> </a:t>
            </a:r>
            <a:r>
              <a:rPr lang="sv-SE" sz="1400" b="1" baseline="0">
                <a:solidFill>
                  <a:schemeClr val="tx2"/>
                </a:solidFill>
              </a:rPr>
              <a:t>bilder</a:t>
            </a:r>
            <a:r>
              <a:rPr lang="sv-SE" sz="1400" baseline="0">
                <a:solidFill>
                  <a:schemeClr val="tx2"/>
                </a:solidFill>
              </a:rPr>
              <a:t> för att lägga till en bild. Om du har en egen bild, klicka direkt på ikonen som visas i rutan här till vänster på sidan.</a:t>
            </a:r>
            <a:endParaRPr lang="sv-SE" sz="1400">
              <a:solidFill>
                <a:schemeClr val="tx2"/>
              </a:solidFill>
            </a:endParaRPr>
          </a:p>
        </p:txBody>
      </p:sp>
    </p:spTree>
    <p:extLst>
      <p:ext uri="{BB962C8B-B14F-4D97-AF65-F5344CB8AC3E}">
        <p14:creationId xmlns:p14="http://schemas.microsoft.com/office/powerpoint/2010/main" val="324485538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Titelsida-vit logo för mörka bilder">
    <p:bg>
      <p:bgPr>
        <a:blipFill dpi="0" rotWithShape="1">
          <a:blip r:embed="rId5"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42226118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0418" name="think-cell Slide" r:id="rId6" imgW="526" imgH="526" progId="TCLayout.ActiveDocument.1">
                  <p:embed/>
                </p:oleObj>
              </mc:Choice>
              <mc:Fallback>
                <p:oleObj name="think-cell Slide" r:id="rId6" imgW="526" imgH="526" progId="TCLayout.ActiveDocument.1">
                  <p:embed/>
                  <p:pic>
                    <p:nvPicPr>
                      <p:cNvPr id="5" name="Object 4"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sv-SE" sz="3000" b="1" i="0" baseline="0">
              <a:latin typeface="Stockholm Type Regular" pitchFamily="50" charset="0"/>
              <a:ea typeface="+mj-ea"/>
              <a:cs typeface="+mj-cs"/>
              <a:sym typeface="Stockholm Type Regular" pitchFamily="50" charset="0"/>
            </a:endParaRPr>
          </a:p>
        </p:txBody>
      </p:sp>
    </p:spTree>
    <p:extLst>
      <p:ext uri="{BB962C8B-B14F-4D97-AF65-F5344CB8AC3E}">
        <p14:creationId xmlns:p14="http://schemas.microsoft.com/office/powerpoint/2010/main" val="41612528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Titelsida-svart logo för ljusa bilder">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28808928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42" name="think-cell Slide" r:id="rId6" imgW="526" imgH="526" progId="TCLayout.ActiveDocument.1">
                  <p:embed/>
                </p:oleObj>
              </mc:Choice>
              <mc:Fallback>
                <p:oleObj name="think-cell Slide" r:id="rId6" imgW="526" imgH="526" progId="TCLayout.ActiveDocument.1">
                  <p:embed/>
                  <p:pic>
                    <p:nvPicPr>
                      <p:cNvPr id="5" name="Object 4"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sv-SE" sz="3000" b="1" i="0" baseline="0">
              <a:latin typeface="Stockholm Type Regular" pitchFamily="50" charset="0"/>
              <a:ea typeface="+mj-ea"/>
              <a:cs typeface="+mj-cs"/>
              <a:sym typeface="Stockholm Type Regular" pitchFamily="50" charset="0"/>
            </a:endParaRPr>
          </a:p>
        </p:txBody>
      </p:sp>
      <p:sp>
        <p:nvSpPr>
          <p:cNvPr id="2" name="Rubrik 1"/>
          <p:cNvSpPr>
            <a:spLocks noGrp="1"/>
          </p:cNvSpPr>
          <p:nvPr>
            <p:ph type="ctrTitle" hasCustomPrompt="1"/>
          </p:nvPr>
        </p:nvSpPr>
        <p:spPr>
          <a:xfrm>
            <a:off x="609600" y="457200"/>
            <a:ext cx="7320000" cy="968400"/>
          </a:xfrm>
        </p:spPr>
        <p:txBody>
          <a:bodyPr/>
          <a:lstStyle>
            <a:lvl1pPr>
              <a:defRPr>
                <a:solidFill>
                  <a:schemeClr val="tx1"/>
                </a:solidFill>
              </a:defRPr>
            </a:lvl1pPr>
          </a:lstStyle>
          <a:p>
            <a:r>
              <a:rPr lang="sv-SE"/>
              <a:t>Klicka här för att ändra format</a:t>
            </a:r>
          </a:p>
        </p:txBody>
      </p:sp>
      <p:sp>
        <p:nvSpPr>
          <p:cNvPr id="3" name="Underrubrik 2"/>
          <p:cNvSpPr>
            <a:spLocks noGrp="1"/>
          </p:cNvSpPr>
          <p:nvPr>
            <p:ph type="subTitle" idx="1" hasCustomPrompt="1"/>
          </p:nvPr>
        </p:nvSpPr>
        <p:spPr>
          <a:xfrm>
            <a:off x="609600" y="1440000"/>
            <a:ext cx="7296811" cy="1752600"/>
          </a:xfrm>
        </p:spPr>
        <p:txBody>
          <a:bodyPr/>
          <a:lstStyle>
            <a:lvl1pPr marL="0" indent="0" algn="l">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Skriv </a:t>
            </a:r>
            <a:r>
              <a:rPr lang="sv-SE" err="1"/>
              <a:t>ev</a:t>
            </a:r>
            <a:r>
              <a:rPr lang="sv-SE"/>
              <a:t> underrubrik här</a:t>
            </a:r>
          </a:p>
        </p:txBody>
      </p:sp>
      <p:sp>
        <p:nvSpPr>
          <p:cNvPr id="12" name="textruta 8"/>
          <p:cNvSpPr txBox="1">
            <a:spLocks noChangeArrowheads="1"/>
          </p:cNvSpPr>
          <p:nvPr userDrawn="1"/>
        </p:nvSpPr>
        <p:spPr bwMode="auto">
          <a:xfrm>
            <a:off x="605368" y="6215063"/>
            <a:ext cx="346921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defRPr/>
            </a:pPr>
            <a:r>
              <a:rPr lang="sv-SE" sz="1000" b="1" noProof="0">
                <a:solidFill>
                  <a:schemeClr val="tx1"/>
                </a:solidFill>
              </a:rPr>
              <a:t>The </a:t>
            </a:r>
            <a:r>
              <a:rPr lang="sv-SE" sz="1000" b="1" noProof="0" err="1">
                <a:solidFill>
                  <a:schemeClr val="tx1"/>
                </a:solidFill>
              </a:rPr>
              <a:t>Capital</a:t>
            </a:r>
            <a:r>
              <a:rPr lang="sv-SE" sz="1000" b="1" noProof="0">
                <a:solidFill>
                  <a:schemeClr val="tx1"/>
                </a:solidFill>
              </a:rPr>
              <a:t> </a:t>
            </a:r>
            <a:r>
              <a:rPr lang="sv-SE" sz="1000" b="1" noProof="0" err="1">
                <a:solidFill>
                  <a:schemeClr val="tx1"/>
                </a:solidFill>
              </a:rPr>
              <a:t>of</a:t>
            </a:r>
            <a:r>
              <a:rPr lang="sv-SE" sz="1000" b="1" noProof="0">
                <a:solidFill>
                  <a:schemeClr val="tx1"/>
                </a:solidFill>
              </a:rPr>
              <a:t> Scandinavia</a:t>
            </a:r>
          </a:p>
        </p:txBody>
      </p:sp>
      <p:pic>
        <p:nvPicPr>
          <p:cNvPr id="10" name="Bildobjekt 9"/>
          <p:cNvPicPr>
            <a:picLocks/>
          </p:cNvPicPr>
          <p:nvPr userDrawn="1"/>
        </p:nvPicPr>
        <p:blipFill>
          <a:blip r:embed="rId8" cstate="email">
            <a:extLst>
              <a:ext uri="{28A0092B-C50C-407E-A947-70E740481C1C}">
                <a14:useLocalDpi xmlns:a14="http://schemas.microsoft.com/office/drawing/2010/main"/>
              </a:ext>
            </a:extLst>
          </a:blip>
          <a:stretch>
            <a:fillRect/>
          </a:stretch>
        </p:blipFill>
        <p:spPr>
          <a:xfrm>
            <a:off x="10214399" y="467862"/>
            <a:ext cx="1368000" cy="468000"/>
          </a:xfrm>
          <a:prstGeom prst="rect">
            <a:avLst/>
          </a:prstGeom>
        </p:spPr>
      </p:pic>
      <p:sp>
        <p:nvSpPr>
          <p:cNvPr id="7" name="textruta 6"/>
          <p:cNvSpPr txBox="1"/>
          <p:nvPr userDrawn="1"/>
        </p:nvSpPr>
        <p:spPr>
          <a:xfrm>
            <a:off x="12288688" y="39970"/>
            <a:ext cx="1584176" cy="5909310"/>
          </a:xfrm>
          <a:prstGeom prst="rect">
            <a:avLst/>
          </a:prstGeom>
          <a:noFill/>
        </p:spPr>
        <p:txBody>
          <a:bodyPr wrap="square" rtlCol="0">
            <a:spAutoFit/>
          </a:bodyPr>
          <a:lstStyle/>
          <a:p>
            <a:r>
              <a:rPr lang="sv-SE" sz="1400">
                <a:solidFill>
                  <a:schemeClr val="tx2"/>
                </a:solidFill>
              </a:rPr>
              <a:t>För att byta bakgrundsbild klicka på STHLM bilder på fliken Start. </a:t>
            </a:r>
          </a:p>
          <a:p>
            <a:endParaRPr lang="sv-SE" sz="1400">
              <a:solidFill>
                <a:schemeClr val="tx2"/>
              </a:solidFill>
            </a:endParaRPr>
          </a:p>
          <a:p>
            <a:r>
              <a:rPr lang="sv-SE" sz="1400">
                <a:solidFill>
                  <a:schemeClr val="tx2"/>
                </a:solidFill>
              </a:rPr>
              <a:t>Har du en egen bild högerklickar du på bakgrundsbilden och väljer Formatera bakgrund och sen Infoga från: Fil. </a:t>
            </a:r>
          </a:p>
          <a:p>
            <a:r>
              <a:rPr lang="sv-SE" sz="1400">
                <a:solidFill>
                  <a:schemeClr val="tx2"/>
                </a:solidFill>
              </a:rPr>
              <a:t> </a:t>
            </a:r>
          </a:p>
          <a:p>
            <a:r>
              <a:rPr lang="sv-SE" sz="1400">
                <a:solidFill>
                  <a:schemeClr val="tx2"/>
                </a:solidFill>
              </a:rPr>
              <a:t>Tänk på att logotypen alltid ska vara tydlig. Vit logotyp mot mörk bakgrund och svart logotyp mot ljus.</a:t>
            </a:r>
          </a:p>
          <a:p>
            <a:r>
              <a:rPr lang="sv-SE" sz="1400">
                <a:solidFill>
                  <a:schemeClr val="tx2"/>
                </a:solidFill>
              </a:rPr>
              <a:t>Byt mellan de olika under Layout. </a:t>
            </a:r>
          </a:p>
        </p:txBody>
      </p:sp>
    </p:spTree>
    <p:extLst>
      <p:ext uri="{BB962C8B-B14F-4D97-AF65-F5344CB8AC3E}">
        <p14:creationId xmlns:p14="http://schemas.microsoft.com/office/powerpoint/2010/main" val="59231023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Titelsida -  svart logo grå bakgrund">
    <p:bg>
      <p:bgPr>
        <a:solidFill>
          <a:srgbClr val="F5F3EE"/>
        </a:soli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25812929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2466" name="think-cell Slide" r:id="rId5" imgW="526" imgH="526" progId="TCLayout.ActiveDocument.1">
                  <p:embed/>
                </p:oleObj>
              </mc:Choice>
              <mc:Fallback>
                <p:oleObj name="think-cell Slide" r:id="rId5" imgW="526" imgH="526" progId="TCLayout.ActiveDocument.1">
                  <p:embed/>
                  <p:pic>
                    <p:nvPicPr>
                      <p:cNvPr id="5" name="Object 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sv-SE" sz="3000" b="1" i="0" baseline="0">
              <a:latin typeface="Stockholm Type Regular" pitchFamily="50" charset="0"/>
              <a:ea typeface="+mj-ea"/>
              <a:cs typeface="+mj-cs"/>
              <a:sym typeface="Stockholm Type Regular" pitchFamily="50" charset="0"/>
            </a:endParaRPr>
          </a:p>
        </p:txBody>
      </p:sp>
      <p:sp>
        <p:nvSpPr>
          <p:cNvPr id="2" name="Rubrik 1"/>
          <p:cNvSpPr>
            <a:spLocks noGrp="1"/>
          </p:cNvSpPr>
          <p:nvPr>
            <p:ph type="ctrTitle" hasCustomPrompt="1"/>
          </p:nvPr>
        </p:nvSpPr>
        <p:spPr>
          <a:xfrm>
            <a:off x="609600" y="457200"/>
            <a:ext cx="7320000" cy="968400"/>
          </a:xfrm>
        </p:spPr>
        <p:txBody>
          <a:bodyPr/>
          <a:lstStyle>
            <a:lvl1pPr>
              <a:defRPr>
                <a:solidFill>
                  <a:schemeClr val="tx1"/>
                </a:solidFill>
              </a:defRPr>
            </a:lvl1pPr>
          </a:lstStyle>
          <a:p>
            <a:r>
              <a:rPr lang="sv-SE"/>
              <a:t>Klicka här för att ändra format</a:t>
            </a:r>
          </a:p>
        </p:txBody>
      </p:sp>
      <p:sp>
        <p:nvSpPr>
          <p:cNvPr id="4" name="Platshållare för text 3"/>
          <p:cNvSpPr>
            <a:spLocks noGrp="1"/>
          </p:cNvSpPr>
          <p:nvPr>
            <p:ph type="body" sz="quarter" idx="10" hasCustomPrompt="1"/>
          </p:nvPr>
        </p:nvSpPr>
        <p:spPr>
          <a:xfrm>
            <a:off x="609600" y="1440000"/>
            <a:ext cx="7305600" cy="1753200"/>
          </a:xfrm>
        </p:spPr>
        <p:txBody>
          <a:bodyPr/>
          <a:lstStyle>
            <a:lvl1pPr marL="0" indent="0">
              <a:buNone/>
              <a:defRPr/>
            </a:lvl1pPr>
          </a:lstStyle>
          <a:p>
            <a:r>
              <a:rPr lang="sv-SE"/>
              <a:t>Skriv </a:t>
            </a:r>
            <a:r>
              <a:rPr lang="sv-SE" err="1"/>
              <a:t>ev</a:t>
            </a:r>
            <a:r>
              <a:rPr lang="sv-SE"/>
              <a:t> underrubrik här</a:t>
            </a:r>
          </a:p>
        </p:txBody>
      </p:sp>
      <p:sp>
        <p:nvSpPr>
          <p:cNvPr id="10" name="textruta 8"/>
          <p:cNvSpPr txBox="1">
            <a:spLocks noChangeArrowheads="1"/>
          </p:cNvSpPr>
          <p:nvPr userDrawn="1"/>
        </p:nvSpPr>
        <p:spPr bwMode="auto">
          <a:xfrm>
            <a:off x="605368" y="6215063"/>
            <a:ext cx="346921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defRPr/>
            </a:pPr>
            <a:r>
              <a:rPr lang="sv-SE" sz="1000" b="1" noProof="0">
                <a:solidFill>
                  <a:schemeClr val="tx1"/>
                </a:solidFill>
              </a:rPr>
              <a:t>The </a:t>
            </a:r>
            <a:r>
              <a:rPr lang="sv-SE" sz="1000" b="1" noProof="0" err="1">
                <a:solidFill>
                  <a:schemeClr val="tx1"/>
                </a:solidFill>
              </a:rPr>
              <a:t>Capital</a:t>
            </a:r>
            <a:r>
              <a:rPr lang="sv-SE" sz="1000" b="1" noProof="0">
                <a:solidFill>
                  <a:schemeClr val="tx1"/>
                </a:solidFill>
              </a:rPr>
              <a:t> </a:t>
            </a:r>
            <a:r>
              <a:rPr lang="sv-SE" sz="1000" b="1" noProof="0" err="1">
                <a:solidFill>
                  <a:schemeClr val="tx1"/>
                </a:solidFill>
              </a:rPr>
              <a:t>of</a:t>
            </a:r>
            <a:r>
              <a:rPr lang="sv-SE" sz="1000" b="1" noProof="0">
                <a:solidFill>
                  <a:schemeClr val="tx1"/>
                </a:solidFill>
              </a:rPr>
              <a:t> Scandinavia</a:t>
            </a:r>
          </a:p>
        </p:txBody>
      </p:sp>
      <p:pic>
        <p:nvPicPr>
          <p:cNvPr id="11" name="Bildobjekt 10"/>
          <p:cNvPicPr>
            <a:picLocks/>
          </p:cNvPicPr>
          <p:nvPr userDrawn="1"/>
        </p:nvPicPr>
        <p:blipFill>
          <a:blip r:embed="rId7" cstate="email">
            <a:extLst>
              <a:ext uri="{28A0092B-C50C-407E-A947-70E740481C1C}">
                <a14:useLocalDpi xmlns:a14="http://schemas.microsoft.com/office/drawing/2010/main"/>
              </a:ext>
            </a:extLst>
          </a:blip>
          <a:stretch>
            <a:fillRect/>
          </a:stretch>
        </p:blipFill>
        <p:spPr>
          <a:xfrm>
            <a:off x="10214399" y="467862"/>
            <a:ext cx="1368000" cy="468276"/>
          </a:xfrm>
          <a:prstGeom prst="rect">
            <a:avLst/>
          </a:prstGeom>
        </p:spPr>
      </p:pic>
    </p:spTree>
    <p:extLst>
      <p:ext uri="{BB962C8B-B14F-4D97-AF65-F5344CB8AC3E}">
        <p14:creationId xmlns:p14="http://schemas.microsoft.com/office/powerpoint/2010/main" val="249276563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1_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622028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Titelsida - Färgrutor alt 1 Bre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40830618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3490" name="think-cell Slide" r:id="rId5" imgW="526" imgH="526" progId="TCLayout.ActiveDocument.1">
                  <p:embed/>
                </p:oleObj>
              </mc:Choice>
              <mc:Fallback>
                <p:oleObj name="think-cell Slide" r:id="rId5" imgW="526" imgH="526"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sv-SE" sz="3000" b="1" i="0" baseline="0">
              <a:latin typeface="Stockholm Type Regular" pitchFamily="50" charset="0"/>
              <a:ea typeface="+mj-ea"/>
              <a:cs typeface="+mj-cs"/>
              <a:sym typeface="Stockholm Type Regular" pitchFamily="50" charset="0"/>
            </a:endParaRPr>
          </a:p>
        </p:txBody>
      </p:sp>
      <p:sp>
        <p:nvSpPr>
          <p:cNvPr id="6" name="Platshållare för text 16"/>
          <p:cNvSpPr txBox="1">
            <a:spLocks/>
          </p:cNvSpPr>
          <p:nvPr userDrawn="1"/>
        </p:nvSpPr>
        <p:spPr>
          <a:xfrm>
            <a:off x="609600" y="457201"/>
            <a:ext cx="7344000" cy="3960813"/>
          </a:xfrm>
          <a:prstGeom prst="rect">
            <a:avLst/>
          </a:prstGeom>
          <a:solidFill>
            <a:schemeClr val="accent5"/>
          </a:solidFill>
          <a:ln>
            <a:noFill/>
          </a:ln>
        </p:spPr>
        <p:txBody>
          <a:bodyPr lIns="234000" rIns="234000"/>
          <a:lstStyle>
            <a:lvl1pPr>
              <a:buNone/>
              <a:defRPr/>
            </a:lvl1pPr>
          </a:lstStyle>
          <a:p>
            <a:pPr fontAlgn="auto">
              <a:lnSpc>
                <a:spcPts val="2000"/>
              </a:lnSpc>
              <a:spcBef>
                <a:spcPts val="0"/>
              </a:spcBef>
              <a:spcAft>
                <a:spcPts val="0"/>
              </a:spcAft>
              <a:buFont typeface="Arial" pitchFamily="34" charset="0"/>
              <a:buNone/>
              <a:defRPr/>
            </a:pPr>
            <a:r>
              <a:rPr lang="sv-SE" sz="2000">
                <a:solidFill>
                  <a:srgbClr val="000000"/>
                </a:solidFill>
                <a:latin typeface="+mn-lt"/>
                <a:ea typeface="+mn-ea"/>
                <a:cs typeface="+mn-cs"/>
              </a:rPr>
              <a:t>  </a:t>
            </a:r>
          </a:p>
        </p:txBody>
      </p:sp>
      <p:sp>
        <p:nvSpPr>
          <p:cNvPr id="2" name="Rubrik 1"/>
          <p:cNvSpPr>
            <a:spLocks noGrp="1"/>
          </p:cNvSpPr>
          <p:nvPr>
            <p:ph type="title" hasCustomPrompt="1"/>
          </p:nvPr>
        </p:nvSpPr>
        <p:spPr bwMode="white">
          <a:xfrm>
            <a:off x="911424" y="628016"/>
            <a:ext cx="6816757" cy="1144800"/>
          </a:xfrm>
        </p:spPr>
        <p:txBody>
          <a:bodyPr/>
          <a:lstStyle>
            <a:lvl1pPr>
              <a:defRPr>
                <a:solidFill>
                  <a:schemeClr val="bg1"/>
                </a:solidFill>
              </a:defRPr>
            </a:lvl1pPr>
          </a:lstStyle>
          <a:p>
            <a:r>
              <a:rPr lang="sv-SE"/>
              <a:t>Klicka här för att ändra format</a:t>
            </a:r>
          </a:p>
        </p:txBody>
      </p:sp>
      <p:sp>
        <p:nvSpPr>
          <p:cNvPr id="10" name="Platshållare för text 9"/>
          <p:cNvSpPr>
            <a:spLocks noGrp="1"/>
          </p:cNvSpPr>
          <p:nvPr>
            <p:ph type="body" sz="quarter" idx="14" hasCustomPrompt="1"/>
          </p:nvPr>
        </p:nvSpPr>
        <p:spPr bwMode="white">
          <a:xfrm>
            <a:off x="911424" y="1844675"/>
            <a:ext cx="6816757" cy="2376413"/>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8" name="Platshållare för bild 7"/>
          <p:cNvSpPr>
            <a:spLocks noGrp="1"/>
          </p:cNvSpPr>
          <p:nvPr>
            <p:ph type="pic" sz="quarter" idx="13" hasCustomPrompt="1"/>
          </p:nvPr>
        </p:nvSpPr>
        <p:spPr>
          <a:xfrm>
            <a:off x="7929600" y="4418012"/>
            <a:ext cx="3652800" cy="1980000"/>
          </a:xfrm>
          <a:solidFill>
            <a:schemeClr val="accent1"/>
          </a:solidFill>
        </p:spPr>
        <p:txBody>
          <a:bodyPr anchor="t" anchorCtr="1"/>
          <a:lstStyle>
            <a:lvl1pPr marL="0" indent="0">
              <a:buFontTx/>
              <a:buNone/>
              <a:defRPr>
                <a:solidFill>
                  <a:schemeClr val="bg1"/>
                </a:solidFill>
              </a:defRPr>
            </a:lvl1pPr>
          </a:lstStyle>
          <a:p>
            <a:r>
              <a:rPr lang="sv-SE"/>
              <a:t>Dra bilden till platshållaren eller klicka på ikonen för att lägga till den</a:t>
            </a:r>
          </a:p>
        </p:txBody>
      </p:sp>
      <p:pic>
        <p:nvPicPr>
          <p:cNvPr id="9" name="Bildobjekt 8"/>
          <p:cNvPicPr>
            <a:picLocks/>
          </p:cNvPicPr>
          <p:nvPr userDrawn="1"/>
        </p:nvPicPr>
        <p:blipFill>
          <a:blip r:embed="rId7" cstate="email">
            <a:extLst>
              <a:ext uri="{28A0092B-C50C-407E-A947-70E740481C1C}">
                <a14:useLocalDpi xmlns:a14="http://schemas.microsoft.com/office/drawing/2010/main"/>
              </a:ext>
            </a:extLst>
          </a:blip>
          <a:stretch>
            <a:fillRect/>
          </a:stretch>
        </p:blipFill>
        <p:spPr>
          <a:xfrm>
            <a:off x="10214400" y="467862"/>
            <a:ext cx="1368000" cy="468276"/>
          </a:xfrm>
          <a:prstGeom prst="rect">
            <a:avLst/>
          </a:prstGeom>
        </p:spPr>
      </p:pic>
      <p:sp>
        <p:nvSpPr>
          <p:cNvPr id="12" name="textruta 8"/>
          <p:cNvSpPr txBox="1">
            <a:spLocks noChangeArrowheads="1"/>
          </p:cNvSpPr>
          <p:nvPr userDrawn="1"/>
        </p:nvSpPr>
        <p:spPr bwMode="auto">
          <a:xfrm>
            <a:off x="605368" y="6215063"/>
            <a:ext cx="346921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defRPr/>
            </a:pPr>
            <a:r>
              <a:rPr lang="sv-SE" sz="1000" b="1" noProof="0">
                <a:solidFill>
                  <a:schemeClr val="tx1"/>
                </a:solidFill>
              </a:rPr>
              <a:t>The </a:t>
            </a:r>
            <a:r>
              <a:rPr lang="sv-SE" sz="1000" b="1" noProof="0" err="1">
                <a:solidFill>
                  <a:schemeClr val="tx1"/>
                </a:solidFill>
              </a:rPr>
              <a:t>Capital</a:t>
            </a:r>
            <a:r>
              <a:rPr lang="sv-SE" sz="1000" b="1" noProof="0">
                <a:solidFill>
                  <a:schemeClr val="tx1"/>
                </a:solidFill>
              </a:rPr>
              <a:t> </a:t>
            </a:r>
            <a:r>
              <a:rPr lang="sv-SE" sz="1000" b="1" noProof="0" err="1">
                <a:solidFill>
                  <a:schemeClr val="tx1"/>
                </a:solidFill>
              </a:rPr>
              <a:t>of</a:t>
            </a:r>
            <a:r>
              <a:rPr lang="sv-SE" sz="1000" b="1" noProof="0">
                <a:solidFill>
                  <a:schemeClr val="tx1"/>
                </a:solidFill>
              </a:rPr>
              <a:t> Scandinavia</a:t>
            </a:r>
          </a:p>
        </p:txBody>
      </p:sp>
      <p:sp>
        <p:nvSpPr>
          <p:cNvPr id="11" name="textruta 10"/>
          <p:cNvSpPr txBox="1"/>
          <p:nvPr userDrawn="1"/>
        </p:nvSpPr>
        <p:spPr>
          <a:xfrm>
            <a:off x="12288688" y="4483354"/>
            <a:ext cx="1584176" cy="2031325"/>
          </a:xfrm>
          <a:prstGeom prst="rect">
            <a:avLst/>
          </a:prstGeom>
          <a:noFill/>
        </p:spPr>
        <p:txBody>
          <a:bodyPr wrap="square" rtlCol="0">
            <a:spAutoFit/>
          </a:bodyPr>
          <a:lstStyle/>
          <a:p>
            <a:r>
              <a:rPr lang="sv-SE" sz="1400">
                <a:solidFill>
                  <a:schemeClr val="tx2"/>
                </a:solidFill>
              </a:rPr>
              <a:t>Klicka på </a:t>
            </a:r>
            <a:r>
              <a:rPr lang="sv-SE" sz="1400" b="1">
                <a:solidFill>
                  <a:schemeClr val="tx2"/>
                </a:solidFill>
              </a:rPr>
              <a:t>STHLM</a:t>
            </a:r>
            <a:r>
              <a:rPr lang="sv-SE" sz="1400" baseline="0">
                <a:solidFill>
                  <a:schemeClr val="tx2"/>
                </a:solidFill>
              </a:rPr>
              <a:t> </a:t>
            </a:r>
            <a:r>
              <a:rPr lang="sv-SE" sz="1400" b="1" baseline="0">
                <a:solidFill>
                  <a:schemeClr val="tx2"/>
                </a:solidFill>
              </a:rPr>
              <a:t>bilder</a:t>
            </a:r>
            <a:r>
              <a:rPr lang="sv-SE" sz="1400" baseline="0">
                <a:solidFill>
                  <a:schemeClr val="tx2"/>
                </a:solidFill>
              </a:rPr>
              <a:t> för att lägga till en bild. Om du har en egen bild, klicka direkt på ikonen som visas i rutan här till vänster på sidan.</a:t>
            </a:r>
            <a:endParaRPr lang="sv-SE" sz="1400">
              <a:solidFill>
                <a:schemeClr val="tx2"/>
              </a:solidFill>
            </a:endParaRPr>
          </a:p>
        </p:txBody>
      </p:sp>
    </p:spTree>
    <p:extLst>
      <p:ext uri="{BB962C8B-B14F-4D97-AF65-F5344CB8AC3E}">
        <p14:creationId xmlns:p14="http://schemas.microsoft.com/office/powerpoint/2010/main" val="307589915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Titelsida - Färgrutor alt 2 Bre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13880267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4514" name="think-cell Slide" r:id="rId5" imgW="526" imgH="526" progId="TCLayout.ActiveDocument.1">
                  <p:embed/>
                </p:oleObj>
              </mc:Choice>
              <mc:Fallback>
                <p:oleObj name="think-cell Slide" r:id="rId5" imgW="526" imgH="526"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sv-SE" sz="3000" b="1" i="0" baseline="0">
              <a:latin typeface="Stockholm Type Regular" pitchFamily="50" charset="0"/>
              <a:ea typeface="+mj-ea"/>
              <a:cs typeface="+mj-cs"/>
              <a:sym typeface="Stockholm Type Regular" pitchFamily="50" charset="0"/>
            </a:endParaRPr>
          </a:p>
        </p:txBody>
      </p:sp>
      <p:sp>
        <p:nvSpPr>
          <p:cNvPr id="6" name="Platshållare för text 16"/>
          <p:cNvSpPr txBox="1">
            <a:spLocks/>
          </p:cNvSpPr>
          <p:nvPr userDrawn="1"/>
        </p:nvSpPr>
        <p:spPr>
          <a:xfrm>
            <a:off x="609600" y="457201"/>
            <a:ext cx="7344000" cy="3960813"/>
          </a:xfrm>
          <a:prstGeom prst="rect">
            <a:avLst/>
          </a:prstGeom>
          <a:solidFill>
            <a:schemeClr val="accent3"/>
          </a:solidFill>
          <a:ln>
            <a:noFill/>
          </a:ln>
        </p:spPr>
        <p:txBody>
          <a:bodyPr lIns="234000" rIns="234000"/>
          <a:lstStyle>
            <a:lvl1pPr>
              <a:buNone/>
              <a:defRPr/>
            </a:lvl1pPr>
          </a:lstStyle>
          <a:p>
            <a:pPr fontAlgn="auto">
              <a:lnSpc>
                <a:spcPts val="2000"/>
              </a:lnSpc>
              <a:spcBef>
                <a:spcPts val="0"/>
              </a:spcBef>
              <a:spcAft>
                <a:spcPts val="0"/>
              </a:spcAft>
              <a:buFont typeface="Arial" pitchFamily="34" charset="0"/>
              <a:buNone/>
              <a:defRPr/>
            </a:pPr>
            <a:r>
              <a:rPr lang="sv-SE" sz="2000">
                <a:solidFill>
                  <a:srgbClr val="000000"/>
                </a:solidFill>
                <a:latin typeface="+mn-lt"/>
                <a:ea typeface="+mn-ea"/>
                <a:cs typeface="+mn-cs"/>
              </a:rPr>
              <a:t>  </a:t>
            </a:r>
          </a:p>
        </p:txBody>
      </p:sp>
      <p:sp>
        <p:nvSpPr>
          <p:cNvPr id="2" name="Rubrik 1"/>
          <p:cNvSpPr>
            <a:spLocks noGrp="1"/>
          </p:cNvSpPr>
          <p:nvPr>
            <p:ph type="title" hasCustomPrompt="1"/>
          </p:nvPr>
        </p:nvSpPr>
        <p:spPr bwMode="white">
          <a:xfrm>
            <a:off x="911424" y="628016"/>
            <a:ext cx="6816757" cy="1144800"/>
          </a:xfrm>
        </p:spPr>
        <p:txBody>
          <a:bodyPr/>
          <a:lstStyle>
            <a:lvl1pPr>
              <a:defRPr>
                <a:solidFill>
                  <a:schemeClr val="bg1"/>
                </a:solidFill>
              </a:defRPr>
            </a:lvl1pPr>
          </a:lstStyle>
          <a:p>
            <a:r>
              <a:rPr lang="sv-SE"/>
              <a:t>Klicka här för att ändra format</a:t>
            </a:r>
          </a:p>
        </p:txBody>
      </p:sp>
      <p:sp>
        <p:nvSpPr>
          <p:cNvPr id="10" name="Platshållare för text 9"/>
          <p:cNvSpPr>
            <a:spLocks noGrp="1"/>
          </p:cNvSpPr>
          <p:nvPr>
            <p:ph type="body" sz="quarter" idx="14" hasCustomPrompt="1"/>
          </p:nvPr>
        </p:nvSpPr>
        <p:spPr bwMode="white">
          <a:xfrm>
            <a:off x="911424" y="1844675"/>
            <a:ext cx="6816757" cy="2376413"/>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8" name="Platshållare för bild 7"/>
          <p:cNvSpPr>
            <a:spLocks noGrp="1"/>
          </p:cNvSpPr>
          <p:nvPr>
            <p:ph type="pic" sz="quarter" idx="13" hasCustomPrompt="1"/>
          </p:nvPr>
        </p:nvSpPr>
        <p:spPr>
          <a:xfrm>
            <a:off x="7929600" y="4418012"/>
            <a:ext cx="3652800" cy="1980000"/>
          </a:xfrm>
          <a:solidFill>
            <a:schemeClr val="tx2"/>
          </a:solidFill>
        </p:spPr>
        <p:txBody>
          <a:bodyPr anchor="t" anchorCtr="1"/>
          <a:lstStyle>
            <a:lvl1pPr marL="0" indent="0">
              <a:buFontTx/>
              <a:buNone/>
              <a:defRPr>
                <a:solidFill>
                  <a:schemeClr val="bg1"/>
                </a:solidFill>
              </a:defRPr>
            </a:lvl1pPr>
          </a:lstStyle>
          <a:p>
            <a:r>
              <a:rPr lang="sv-SE"/>
              <a:t>Dra bilden till platshållaren eller klicka på ikonen för att lägga till den</a:t>
            </a:r>
          </a:p>
        </p:txBody>
      </p:sp>
      <p:pic>
        <p:nvPicPr>
          <p:cNvPr id="9" name="Bildobjekt 8"/>
          <p:cNvPicPr>
            <a:picLocks/>
          </p:cNvPicPr>
          <p:nvPr userDrawn="1"/>
        </p:nvPicPr>
        <p:blipFill>
          <a:blip r:embed="rId7" cstate="email">
            <a:extLst>
              <a:ext uri="{28A0092B-C50C-407E-A947-70E740481C1C}">
                <a14:useLocalDpi xmlns:a14="http://schemas.microsoft.com/office/drawing/2010/main"/>
              </a:ext>
            </a:extLst>
          </a:blip>
          <a:stretch>
            <a:fillRect/>
          </a:stretch>
        </p:blipFill>
        <p:spPr>
          <a:xfrm>
            <a:off x="10214399" y="467862"/>
            <a:ext cx="1368000" cy="468276"/>
          </a:xfrm>
          <a:prstGeom prst="rect">
            <a:avLst/>
          </a:prstGeom>
        </p:spPr>
      </p:pic>
      <p:sp>
        <p:nvSpPr>
          <p:cNvPr id="12" name="textruta 8"/>
          <p:cNvSpPr txBox="1">
            <a:spLocks noChangeArrowheads="1"/>
          </p:cNvSpPr>
          <p:nvPr userDrawn="1"/>
        </p:nvSpPr>
        <p:spPr bwMode="auto">
          <a:xfrm>
            <a:off x="605368" y="6215063"/>
            <a:ext cx="346921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defRPr/>
            </a:pPr>
            <a:r>
              <a:rPr lang="sv-SE" sz="1000" b="1" noProof="0">
                <a:solidFill>
                  <a:schemeClr val="tx1"/>
                </a:solidFill>
              </a:rPr>
              <a:t>The </a:t>
            </a:r>
            <a:r>
              <a:rPr lang="sv-SE" sz="1000" b="1" noProof="0" err="1">
                <a:solidFill>
                  <a:schemeClr val="tx1"/>
                </a:solidFill>
              </a:rPr>
              <a:t>Capital</a:t>
            </a:r>
            <a:r>
              <a:rPr lang="sv-SE" sz="1000" b="1" noProof="0">
                <a:solidFill>
                  <a:schemeClr val="tx1"/>
                </a:solidFill>
              </a:rPr>
              <a:t> </a:t>
            </a:r>
            <a:r>
              <a:rPr lang="sv-SE" sz="1000" b="1" noProof="0" err="1">
                <a:solidFill>
                  <a:schemeClr val="tx1"/>
                </a:solidFill>
              </a:rPr>
              <a:t>of</a:t>
            </a:r>
            <a:r>
              <a:rPr lang="sv-SE" sz="1000" b="1" noProof="0">
                <a:solidFill>
                  <a:schemeClr val="tx1"/>
                </a:solidFill>
              </a:rPr>
              <a:t> Scandinavia</a:t>
            </a:r>
          </a:p>
        </p:txBody>
      </p:sp>
      <p:sp>
        <p:nvSpPr>
          <p:cNvPr id="13" name="textruta 12"/>
          <p:cNvSpPr txBox="1"/>
          <p:nvPr userDrawn="1"/>
        </p:nvSpPr>
        <p:spPr>
          <a:xfrm>
            <a:off x="12288688" y="4483354"/>
            <a:ext cx="1584176" cy="2031325"/>
          </a:xfrm>
          <a:prstGeom prst="rect">
            <a:avLst/>
          </a:prstGeom>
          <a:noFill/>
        </p:spPr>
        <p:txBody>
          <a:bodyPr wrap="square" rtlCol="0">
            <a:spAutoFit/>
          </a:bodyPr>
          <a:lstStyle/>
          <a:p>
            <a:r>
              <a:rPr lang="sv-SE" sz="1400">
                <a:solidFill>
                  <a:schemeClr val="tx2"/>
                </a:solidFill>
              </a:rPr>
              <a:t>Klicka på </a:t>
            </a:r>
            <a:r>
              <a:rPr lang="sv-SE" sz="1400" b="1">
                <a:solidFill>
                  <a:schemeClr val="tx2"/>
                </a:solidFill>
              </a:rPr>
              <a:t>STHLM</a:t>
            </a:r>
            <a:r>
              <a:rPr lang="sv-SE" sz="1400" baseline="0">
                <a:solidFill>
                  <a:schemeClr val="tx2"/>
                </a:solidFill>
              </a:rPr>
              <a:t> </a:t>
            </a:r>
            <a:r>
              <a:rPr lang="sv-SE" sz="1400" b="1" baseline="0">
                <a:solidFill>
                  <a:schemeClr val="tx2"/>
                </a:solidFill>
              </a:rPr>
              <a:t>bilder</a:t>
            </a:r>
            <a:r>
              <a:rPr lang="sv-SE" sz="1400" baseline="0">
                <a:solidFill>
                  <a:schemeClr val="tx2"/>
                </a:solidFill>
              </a:rPr>
              <a:t> för att lägga till en bild. Om du har en egen bild, klicka direkt på ikonen som visas i rutan här till vänster på sidan.</a:t>
            </a:r>
            <a:endParaRPr lang="sv-SE" sz="1400">
              <a:solidFill>
                <a:schemeClr val="tx2"/>
              </a:solidFill>
            </a:endParaRPr>
          </a:p>
        </p:txBody>
      </p:sp>
    </p:spTree>
    <p:extLst>
      <p:ext uri="{BB962C8B-B14F-4D97-AF65-F5344CB8AC3E}">
        <p14:creationId xmlns:p14="http://schemas.microsoft.com/office/powerpoint/2010/main" val="415193972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Titelsida - Färgrutor alt 3 Bre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0092133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5538" name="think-cell Slide" r:id="rId5" imgW="526" imgH="526" progId="TCLayout.ActiveDocument.1">
                  <p:embed/>
                </p:oleObj>
              </mc:Choice>
              <mc:Fallback>
                <p:oleObj name="think-cell Slide" r:id="rId5" imgW="526" imgH="526"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sv-SE" sz="3000" b="1" i="0" baseline="0">
              <a:latin typeface="Stockholm Type Regular" pitchFamily="50" charset="0"/>
              <a:ea typeface="+mj-ea"/>
              <a:cs typeface="+mj-cs"/>
              <a:sym typeface="Stockholm Type Regular" pitchFamily="50" charset="0"/>
            </a:endParaRPr>
          </a:p>
        </p:txBody>
      </p:sp>
      <p:sp>
        <p:nvSpPr>
          <p:cNvPr id="6" name="Platshållare för text 16"/>
          <p:cNvSpPr txBox="1">
            <a:spLocks/>
          </p:cNvSpPr>
          <p:nvPr userDrawn="1"/>
        </p:nvSpPr>
        <p:spPr>
          <a:xfrm>
            <a:off x="609600" y="457201"/>
            <a:ext cx="7344000" cy="3960813"/>
          </a:xfrm>
          <a:prstGeom prst="rect">
            <a:avLst/>
          </a:prstGeom>
          <a:solidFill>
            <a:schemeClr val="accent1"/>
          </a:solidFill>
          <a:ln>
            <a:noFill/>
          </a:ln>
        </p:spPr>
        <p:txBody>
          <a:bodyPr lIns="234000" rIns="234000"/>
          <a:lstStyle>
            <a:lvl1pPr>
              <a:buNone/>
              <a:defRPr/>
            </a:lvl1pPr>
          </a:lstStyle>
          <a:p>
            <a:pPr fontAlgn="auto">
              <a:lnSpc>
                <a:spcPts val="2000"/>
              </a:lnSpc>
              <a:spcBef>
                <a:spcPts val="0"/>
              </a:spcBef>
              <a:spcAft>
                <a:spcPts val="0"/>
              </a:spcAft>
              <a:buFont typeface="Arial" pitchFamily="34" charset="0"/>
              <a:buNone/>
              <a:defRPr/>
            </a:pPr>
            <a:r>
              <a:rPr lang="sv-SE" sz="2000">
                <a:solidFill>
                  <a:srgbClr val="000000"/>
                </a:solidFill>
                <a:latin typeface="+mn-lt"/>
                <a:ea typeface="+mn-ea"/>
                <a:cs typeface="+mn-cs"/>
              </a:rPr>
              <a:t>  </a:t>
            </a:r>
          </a:p>
        </p:txBody>
      </p:sp>
      <p:sp>
        <p:nvSpPr>
          <p:cNvPr id="2" name="Rubrik 1"/>
          <p:cNvSpPr>
            <a:spLocks noGrp="1"/>
          </p:cNvSpPr>
          <p:nvPr>
            <p:ph type="title" hasCustomPrompt="1"/>
          </p:nvPr>
        </p:nvSpPr>
        <p:spPr bwMode="white">
          <a:xfrm>
            <a:off x="911424" y="628016"/>
            <a:ext cx="6816757" cy="1144800"/>
          </a:xfrm>
        </p:spPr>
        <p:txBody>
          <a:bodyPr/>
          <a:lstStyle>
            <a:lvl1pPr>
              <a:defRPr>
                <a:solidFill>
                  <a:schemeClr val="bg1"/>
                </a:solidFill>
              </a:defRPr>
            </a:lvl1pPr>
          </a:lstStyle>
          <a:p>
            <a:r>
              <a:rPr lang="sv-SE"/>
              <a:t>Klicka här för att ändra format</a:t>
            </a:r>
          </a:p>
        </p:txBody>
      </p:sp>
      <p:sp>
        <p:nvSpPr>
          <p:cNvPr id="10" name="Platshållare för text 9"/>
          <p:cNvSpPr>
            <a:spLocks noGrp="1"/>
          </p:cNvSpPr>
          <p:nvPr>
            <p:ph type="body" sz="quarter" idx="14" hasCustomPrompt="1"/>
          </p:nvPr>
        </p:nvSpPr>
        <p:spPr bwMode="white">
          <a:xfrm>
            <a:off x="911424" y="1844675"/>
            <a:ext cx="6816757" cy="2376413"/>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8" name="Platshållare för bild 7"/>
          <p:cNvSpPr>
            <a:spLocks noGrp="1"/>
          </p:cNvSpPr>
          <p:nvPr>
            <p:ph type="pic" sz="quarter" idx="13" hasCustomPrompt="1"/>
          </p:nvPr>
        </p:nvSpPr>
        <p:spPr>
          <a:xfrm>
            <a:off x="7929600" y="4418012"/>
            <a:ext cx="3652800" cy="1980000"/>
          </a:xfrm>
          <a:solidFill>
            <a:schemeClr val="accent5"/>
          </a:solidFill>
        </p:spPr>
        <p:txBody>
          <a:bodyPr anchor="t" anchorCtr="1"/>
          <a:lstStyle>
            <a:lvl1pPr marL="0" indent="0">
              <a:buFontTx/>
              <a:buNone/>
              <a:defRPr>
                <a:solidFill>
                  <a:schemeClr val="bg1"/>
                </a:solidFill>
              </a:defRPr>
            </a:lvl1pPr>
          </a:lstStyle>
          <a:p>
            <a:r>
              <a:rPr lang="sv-SE"/>
              <a:t>Dra bilden till platshållaren eller klicka på ikonen för att lägga till den</a:t>
            </a:r>
          </a:p>
        </p:txBody>
      </p:sp>
      <p:pic>
        <p:nvPicPr>
          <p:cNvPr id="9" name="Bildobjekt 8"/>
          <p:cNvPicPr>
            <a:picLocks/>
          </p:cNvPicPr>
          <p:nvPr userDrawn="1"/>
        </p:nvPicPr>
        <p:blipFill>
          <a:blip r:embed="rId7" cstate="email">
            <a:extLst>
              <a:ext uri="{28A0092B-C50C-407E-A947-70E740481C1C}">
                <a14:useLocalDpi xmlns:a14="http://schemas.microsoft.com/office/drawing/2010/main"/>
              </a:ext>
            </a:extLst>
          </a:blip>
          <a:stretch>
            <a:fillRect/>
          </a:stretch>
        </p:blipFill>
        <p:spPr>
          <a:xfrm>
            <a:off x="10214399" y="467862"/>
            <a:ext cx="1368000" cy="468276"/>
          </a:xfrm>
          <a:prstGeom prst="rect">
            <a:avLst/>
          </a:prstGeom>
        </p:spPr>
      </p:pic>
      <p:sp>
        <p:nvSpPr>
          <p:cNvPr id="12" name="textruta 8"/>
          <p:cNvSpPr txBox="1">
            <a:spLocks noChangeArrowheads="1"/>
          </p:cNvSpPr>
          <p:nvPr userDrawn="1"/>
        </p:nvSpPr>
        <p:spPr bwMode="auto">
          <a:xfrm>
            <a:off x="605368" y="6215063"/>
            <a:ext cx="346921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defRPr/>
            </a:pPr>
            <a:r>
              <a:rPr lang="sv-SE" sz="1000" b="1" noProof="0">
                <a:solidFill>
                  <a:schemeClr val="tx1"/>
                </a:solidFill>
              </a:rPr>
              <a:t>The </a:t>
            </a:r>
            <a:r>
              <a:rPr lang="sv-SE" sz="1000" b="1" noProof="0" err="1">
                <a:solidFill>
                  <a:schemeClr val="tx1"/>
                </a:solidFill>
              </a:rPr>
              <a:t>Capital</a:t>
            </a:r>
            <a:r>
              <a:rPr lang="sv-SE" sz="1000" b="1" noProof="0">
                <a:solidFill>
                  <a:schemeClr val="tx1"/>
                </a:solidFill>
              </a:rPr>
              <a:t> </a:t>
            </a:r>
            <a:r>
              <a:rPr lang="sv-SE" sz="1000" b="1" noProof="0" err="1">
                <a:solidFill>
                  <a:schemeClr val="tx1"/>
                </a:solidFill>
              </a:rPr>
              <a:t>of</a:t>
            </a:r>
            <a:r>
              <a:rPr lang="sv-SE" sz="1000" b="1" noProof="0">
                <a:solidFill>
                  <a:schemeClr val="tx1"/>
                </a:solidFill>
              </a:rPr>
              <a:t> Scandinavia</a:t>
            </a:r>
          </a:p>
        </p:txBody>
      </p:sp>
      <p:sp>
        <p:nvSpPr>
          <p:cNvPr id="13" name="textruta 12"/>
          <p:cNvSpPr txBox="1"/>
          <p:nvPr userDrawn="1"/>
        </p:nvSpPr>
        <p:spPr>
          <a:xfrm>
            <a:off x="12288688" y="4483354"/>
            <a:ext cx="1584176" cy="2031325"/>
          </a:xfrm>
          <a:prstGeom prst="rect">
            <a:avLst/>
          </a:prstGeom>
          <a:noFill/>
        </p:spPr>
        <p:txBody>
          <a:bodyPr wrap="square" rtlCol="0">
            <a:spAutoFit/>
          </a:bodyPr>
          <a:lstStyle/>
          <a:p>
            <a:r>
              <a:rPr lang="sv-SE" sz="1400">
                <a:solidFill>
                  <a:schemeClr val="tx2"/>
                </a:solidFill>
              </a:rPr>
              <a:t>Klicka på </a:t>
            </a:r>
            <a:r>
              <a:rPr lang="sv-SE" sz="1400" b="1">
                <a:solidFill>
                  <a:schemeClr val="tx2"/>
                </a:solidFill>
              </a:rPr>
              <a:t>STHLM</a:t>
            </a:r>
            <a:r>
              <a:rPr lang="sv-SE" sz="1400" baseline="0">
                <a:solidFill>
                  <a:schemeClr val="tx2"/>
                </a:solidFill>
              </a:rPr>
              <a:t> </a:t>
            </a:r>
            <a:r>
              <a:rPr lang="sv-SE" sz="1400" b="1" baseline="0">
                <a:solidFill>
                  <a:schemeClr val="tx2"/>
                </a:solidFill>
              </a:rPr>
              <a:t>bilder</a:t>
            </a:r>
            <a:r>
              <a:rPr lang="sv-SE" sz="1400" baseline="0">
                <a:solidFill>
                  <a:schemeClr val="tx2"/>
                </a:solidFill>
              </a:rPr>
              <a:t> för att lägga till en bild. Om du har en egen bild, klicka direkt på ikonen som visas i rutan här till vänster på sidan.</a:t>
            </a:r>
            <a:endParaRPr lang="sv-SE" sz="1400">
              <a:solidFill>
                <a:schemeClr val="tx2"/>
              </a:solidFill>
            </a:endParaRPr>
          </a:p>
        </p:txBody>
      </p:sp>
    </p:spTree>
    <p:extLst>
      <p:ext uri="{BB962C8B-B14F-4D97-AF65-F5344CB8AC3E}">
        <p14:creationId xmlns:p14="http://schemas.microsoft.com/office/powerpoint/2010/main" val="89923441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Titelsida - Färgrutor alt 4 Bre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7717496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6562" name="think-cell Slide" r:id="rId5" imgW="526" imgH="526" progId="TCLayout.ActiveDocument.1">
                  <p:embed/>
                </p:oleObj>
              </mc:Choice>
              <mc:Fallback>
                <p:oleObj name="think-cell Slide" r:id="rId5" imgW="526" imgH="526"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sv-SE" sz="3000" b="1" i="0" baseline="0">
              <a:latin typeface="Stockholm Type Regular" pitchFamily="50" charset="0"/>
              <a:ea typeface="+mj-ea"/>
              <a:cs typeface="+mj-cs"/>
              <a:sym typeface="Stockholm Type Regular" pitchFamily="50" charset="0"/>
            </a:endParaRPr>
          </a:p>
        </p:txBody>
      </p:sp>
      <p:sp>
        <p:nvSpPr>
          <p:cNvPr id="6" name="Platshållare för text 16"/>
          <p:cNvSpPr txBox="1">
            <a:spLocks/>
          </p:cNvSpPr>
          <p:nvPr userDrawn="1"/>
        </p:nvSpPr>
        <p:spPr>
          <a:xfrm>
            <a:off x="609600" y="457201"/>
            <a:ext cx="7344000" cy="3960813"/>
          </a:xfrm>
          <a:prstGeom prst="rect">
            <a:avLst/>
          </a:prstGeom>
          <a:solidFill>
            <a:schemeClr val="tx2"/>
          </a:solidFill>
          <a:ln>
            <a:noFill/>
          </a:ln>
        </p:spPr>
        <p:txBody>
          <a:bodyPr lIns="234000" rIns="234000"/>
          <a:lstStyle>
            <a:lvl1pPr>
              <a:buNone/>
              <a:defRPr/>
            </a:lvl1pPr>
          </a:lstStyle>
          <a:p>
            <a:pPr fontAlgn="auto">
              <a:lnSpc>
                <a:spcPts val="2000"/>
              </a:lnSpc>
              <a:spcBef>
                <a:spcPts val="0"/>
              </a:spcBef>
              <a:spcAft>
                <a:spcPts val="0"/>
              </a:spcAft>
              <a:buFont typeface="Arial" pitchFamily="34" charset="0"/>
              <a:buNone/>
              <a:defRPr/>
            </a:pPr>
            <a:r>
              <a:rPr lang="sv-SE" sz="2000">
                <a:solidFill>
                  <a:srgbClr val="000000"/>
                </a:solidFill>
                <a:latin typeface="+mn-lt"/>
                <a:ea typeface="+mn-ea"/>
                <a:cs typeface="+mn-cs"/>
              </a:rPr>
              <a:t>  </a:t>
            </a:r>
          </a:p>
        </p:txBody>
      </p:sp>
      <p:sp>
        <p:nvSpPr>
          <p:cNvPr id="2" name="Rubrik 1"/>
          <p:cNvSpPr>
            <a:spLocks noGrp="1"/>
          </p:cNvSpPr>
          <p:nvPr>
            <p:ph type="title" hasCustomPrompt="1"/>
          </p:nvPr>
        </p:nvSpPr>
        <p:spPr bwMode="white">
          <a:xfrm>
            <a:off x="911424" y="628016"/>
            <a:ext cx="6816757" cy="1144800"/>
          </a:xfrm>
        </p:spPr>
        <p:txBody>
          <a:bodyPr/>
          <a:lstStyle>
            <a:lvl1pPr>
              <a:defRPr>
                <a:solidFill>
                  <a:schemeClr val="bg1"/>
                </a:solidFill>
              </a:defRPr>
            </a:lvl1pPr>
          </a:lstStyle>
          <a:p>
            <a:r>
              <a:rPr lang="sv-SE"/>
              <a:t>Klicka här för att ändra format</a:t>
            </a:r>
          </a:p>
        </p:txBody>
      </p:sp>
      <p:sp>
        <p:nvSpPr>
          <p:cNvPr id="10" name="Platshållare för text 9"/>
          <p:cNvSpPr>
            <a:spLocks noGrp="1"/>
          </p:cNvSpPr>
          <p:nvPr>
            <p:ph type="body" sz="quarter" idx="14" hasCustomPrompt="1"/>
          </p:nvPr>
        </p:nvSpPr>
        <p:spPr bwMode="white">
          <a:xfrm>
            <a:off x="911424" y="1844675"/>
            <a:ext cx="6816757" cy="2376413"/>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8" name="Platshållare för bild 7"/>
          <p:cNvSpPr>
            <a:spLocks noGrp="1"/>
          </p:cNvSpPr>
          <p:nvPr>
            <p:ph type="pic" sz="quarter" idx="13" hasCustomPrompt="1"/>
          </p:nvPr>
        </p:nvSpPr>
        <p:spPr>
          <a:xfrm>
            <a:off x="7929600" y="4418012"/>
            <a:ext cx="3652800" cy="1980000"/>
          </a:xfrm>
          <a:solidFill>
            <a:schemeClr val="accent3"/>
          </a:solidFill>
        </p:spPr>
        <p:txBody>
          <a:bodyPr anchor="t" anchorCtr="1"/>
          <a:lstStyle>
            <a:lvl1pPr marL="0" indent="0">
              <a:buFontTx/>
              <a:buNone/>
              <a:defRPr>
                <a:solidFill>
                  <a:schemeClr val="bg1"/>
                </a:solidFill>
              </a:defRPr>
            </a:lvl1pPr>
          </a:lstStyle>
          <a:p>
            <a:r>
              <a:rPr lang="sv-SE"/>
              <a:t>Dra bilden till platshållaren eller klicka på ikonen för att lägga till den</a:t>
            </a:r>
          </a:p>
        </p:txBody>
      </p:sp>
      <p:pic>
        <p:nvPicPr>
          <p:cNvPr id="9" name="Bildobjekt 8"/>
          <p:cNvPicPr>
            <a:picLocks/>
          </p:cNvPicPr>
          <p:nvPr userDrawn="1"/>
        </p:nvPicPr>
        <p:blipFill>
          <a:blip r:embed="rId7" cstate="email">
            <a:extLst>
              <a:ext uri="{28A0092B-C50C-407E-A947-70E740481C1C}">
                <a14:useLocalDpi xmlns:a14="http://schemas.microsoft.com/office/drawing/2010/main"/>
              </a:ext>
            </a:extLst>
          </a:blip>
          <a:stretch>
            <a:fillRect/>
          </a:stretch>
        </p:blipFill>
        <p:spPr>
          <a:xfrm>
            <a:off x="10214399" y="467862"/>
            <a:ext cx="1368000" cy="468276"/>
          </a:xfrm>
          <a:prstGeom prst="rect">
            <a:avLst/>
          </a:prstGeom>
        </p:spPr>
      </p:pic>
      <p:sp>
        <p:nvSpPr>
          <p:cNvPr id="12" name="textruta 8"/>
          <p:cNvSpPr txBox="1">
            <a:spLocks noChangeArrowheads="1"/>
          </p:cNvSpPr>
          <p:nvPr userDrawn="1"/>
        </p:nvSpPr>
        <p:spPr bwMode="auto">
          <a:xfrm>
            <a:off x="605368" y="6215063"/>
            <a:ext cx="346921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defRPr/>
            </a:pPr>
            <a:r>
              <a:rPr lang="sv-SE" sz="1000" b="1" noProof="0">
                <a:solidFill>
                  <a:schemeClr val="tx1"/>
                </a:solidFill>
              </a:rPr>
              <a:t>The </a:t>
            </a:r>
            <a:r>
              <a:rPr lang="sv-SE" sz="1000" b="1" noProof="0" err="1">
                <a:solidFill>
                  <a:schemeClr val="tx1"/>
                </a:solidFill>
              </a:rPr>
              <a:t>Capital</a:t>
            </a:r>
            <a:r>
              <a:rPr lang="sv-SE" sz="1000" b="1" noProof="0">
                <a:solidFill>
                  <a:schemeClr val="tx1"/>
                </a:solidFill>
              </a:rPr>
              <a:t> </a:t>
            </a:r>
            <a:r>
              <a:rPr lang="sv-SE" sz="1000" b="1" noProof="0" err="1">
                <a:solidFill>
                  <a:schemeClr val="tx1"/>
                </a:solidFill>
              </a:rPr>
              <a:t>of</a:t>
            </a:r>
            <a:r>
              <a:rPr lang="sv-SE" sz="1000" b="1" noProof="0">
                <a:solidFill>
                  <a:schemeClr val="tx1"/>
                </a:solidFill>
              </a:rPr>
              <a:t> Scandinavia</a:t>
            </a:r>
          </a:p>
        </p:txBody>
      </p:sp>
      <p:sp>
        <p:nvSpPr>
          <p:cNvPr id="13" name="textruta 12"/>
          <p:cNvSpPr txBox="1"/>
          <p:nvPr userDrawn="1"/>
        </p:nvSpPr>
        <p:spPr>
          <a:xfrm>
            <a:off x="12288688" y="4483354"/>
            <a:ext cx="1584176" cy="2031325"/>
          </a:xfrm>
          <a:prstGeom prst="rect">
            <a:avLst/>
          </a:prstGeom>
          <a:noFill/>
        </p:spPr>
        <p:txBody>
          <a:bodyPr wrap="square" rtlCol="0">
            <a:spAutoFit/>
          </a:bodyPr>
          <a:lstStyle/>
          <a:p>
            <a:r>
              <a:rPr lang="sv-SE" sz="1400">
                <a:solidFill>
                  <a:schemeClr val="tx2"/>
                </a:solidFill>
              </a:rPr>
              <a:t>Klicka på </a:t>
            </a:r>
            <a:r>
              <a:rPr lang="sv-SE" sz="1400" b="1">
                <a:solidFill>
                  <a:schemeClr val="tx2"/>
                </a:solidFill>
              </a:rPr>
              <a:t>STHLM</a:t>
            </a:r>
            <a:r>
              <a:rPr lang="sv-SE" sz="1400" baseline="0">
                <a:solidFill>
                  <a:schemeClr val="tx2"/>
                </a:solidFill>
              </a:rPr>
              <a:t> </a:t>
            </a:r>
            <a:r>
              <a:rPr lang="sv-SE" sz="1400" b="1" baseline="0">
                <a:solidFill>
                  <a:schemeClr val="tx2"/>
                </a:solidFill>
              </a:rPr>
              <a:t>bilder</a:t>
            </a:r>
            <a:r>
              <a:rPr lang="sv-SE" sz="1400" baseline="0">
                <a:solidFill>
                  <a:schemeClr val="tx2"/>
                </a:solidFill>
              </a:rPr>
              <a:t> för att lägga till en bild. Om du har en egen bild, klicka direkt på ikonen som visas i rutan här till vänster på sidan.</a:t>
            </a:r>
            <a:endParaRPr lang="sv-SE" sz="1400">
              <a:solidFill>
                <a:schemeClr val="tx2"/>
              </a:solidFill>
            </a:endParaRPr>
          </a:p>
        </p:txBody>
      </p:sp>
    </p:spTree>
    <p:extLst>
      <p:ext uri="{BB962C8B-B14F-4D97-AF65-F5344CB8AC3E}">
        <p14:creationId xmlns:p14="http://schemas.microsoft.com/office/powerpoint/2010/main" val="159750487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ild vänster bred och text höger Bre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7353054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7586" name="think-cell Slide" r:id="rId5" imgW="526" imgH="526" progId="TCLayout.ActiveDocument.1">
                  <p:embed/>
                </p:oleObj>
              </mc:Choice>
              <mc:Fallback>
                <p:oleObj name="think-cell Slide" r:id="rId5" imgW="526" imgH="526"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sv-SE" sz="3000" b="1" i="0" baseline="0">
              <a:latin typeface="Stockholm Type Regular" pitchFamily="50" charset="0"/>
              <a:ea typeface="+mj-ea"/>
              <a:cs typeface="+mj-cs"/>
              <a:sym typeface="Stockholm Type Regular" pitchFamily="50" charset="0"/>
            </a:endParaRPr>
          </a:p>
        </p:txBody>
      </p:sp>
      <p:sp>
        <p:nvSpPr>
          <p:cNvPr id="2" name="Rubrik 1"/>
          <p:cNvSpPr>
            <a:spLocks noGrp="1"/>
          </p:cNvSpPr>
          <p:nvPr>
            <p:ph type="title" hasCustomPrompt="1"/>
          </p:nvPr>
        </p:nvSpPr>
        <p:spPr>
          <a:xfrm>
            <a:off x="609600" y="457200"/>
            <a:ext cx="10972800" cy="831600"/>
          </a:xfrm>
        </p:spPr>
        <p:txBody>
          <a:bodyPr/>
          <a:lstStyle/>
          <a:p>
            <a:r>
              <a:rPr lang="sv-SE"/>
              <a:t>Klicka här för att ändra format</a:t>
            </a:r>
          </a:p>
        </p:txBody>
      </p:sp>
      <p:sp>
        <p:nvSpPr>
          <p:cNvPr id="9" name="Platshållare för bild 8"/>
          <p:cNvSpPr>
            <a:spLocks noGrp="1"/>
          </p:cNvSpPr>
          <p:nvPr>
            <p:ph type="pic" sz="quarter" idx="13" hasCustomPrompt="1"/>
          </p:nvPr>
        </p:nvSpPr>
        <p:spPr>
          <a:xfrm>
            <a:off x="609600" y="1439999"/>
            <a:ext cx="7680000" cy="4294051"/>
          </a:xfrm>
        </p:spPr>
        <p:txBody>
          <a:bodyPr/>
          <a:lstStyle>
            <a:lvl1pPr marL="0" indent="0">
              <a:buFontTx/>
              <a:buNone/>
              <a:defRPr/>
            </a:lvl1pPr>
          </a:lstStyle>
          <a:p>
            <a:r>
              <a:rPr lang="sv-SE"/>
              <a:t>Dra bilden till platshållaren eller klicka på ikonen för att lägga till den</a:t>
            </a:r>
          </a:p>
        </p:txBody>
      </p:sp>
      <p:sp>
        <p:nvSpPr>
          <p:cNvPr id="5" name="Platshållare för text 4"/>
          <p:cNvSpPr>
            <a:spLocks noGrp="1"/>
          </p:cNvSpPr>
          <p:nvPr>
            <p:ph type="body" sz="quarter" idx="18" hasCustomPrompt="1"/>
          </p:nvPr>
        </p:nvSpPr>
        <p:spPr>
          <a:xfrm>
            <a:off x="8496000" y="1440000"/>
            <a:ext cx="3086400" cy="4294800"/>
          </a:xfrm>
        </p:spPr>
        <p:txBody>
          <a:bodyPr/>
          <a:lstStyle>
            <a:lvl1pPr>
              <a:defRPr sz="1800"/>
            </a:lvl1pPr>
            <a:lvl2pPr>
              <a:defRPr sz="1800"/>
            </a:lvl2pPr>
            <a:lvl3pPr>
              <a:defRPr sz="1800"/>
            </a:lvl3pPr>
            <a:lvl4pPr>
              <a:defRPr sz="1800"/>
            </a:lvl4pPr>
            <a:lvl5pPr>
              <a:defRPr sz="18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Platshållare för text 4"/>
          <p:cNvSpPr>
            <a:spLocks noGrp="1"/>
          </p:cNvSpPr>
          <p:nvPr>
            <p:ph type="body" sz="quarter" idx="17" hasCustomPrompt="1"/>
          </p:nvPr>
        </p:nvSpPr>
        <p:spPr>
          <a:xfrm>
            <a:off x="609600" y="5733256"/>
            <a:ext cx="7680000" cy="180000"/>
          </a:xfrm>
        </p:spPr>
        <p:txBody>
          <a:bodyPr/>
          <a:lstStyle>
            <a:lvl1pPr marL="0" indent="0">
              <a:buNone/>
              <a:defRPr sz="1000" baseline="0"/>
            </a:lvl1pPr>
          </a:lstStyle>
          <a:p>
            <a:pPr lvl="0"/>
            <a:r>
              <a:rPr lang="sv-SE"/>
              <a:t>Skriv </a:t>
            </a:r>
            <a:r>
              <a:rPr lang="sv-SE" err="1"/>
              <a:t>ev</a:t>
            </a:r>
            <a:r>
              <a:rPr lang="sv-SE"/>
              <a:t> källa</a:t>
            </a:r>
          </a:p>
        </p:txBody>
      </p:sp>
      <p:sp>
        <p:nvSpPr>
          <p:cNvPr id="11" name="Platshållare för datum 10"/>
          <p:cNvSpPr>
            <a:spLocks noGrp="1"/>
          </p:cNvSpPr>
          <p:nvPr>
            <p:ph type="dt" sz="half" idx="14"/>
          </p:nvPr>
        </p:nvSpPr>
        <p:spPr/>
        <p:txBody>
          <a:bodyPr/>
          <a:lstStyle/>
          <a:p>
            <a:r>
              <a:rPr lang="sv-SE"/>
              <a:t>20XX-XX-XX</a:t>
            </a:r>
          </a:p>
        </p:txBody>
      </p:sp>
      <p:sp>
        <p:nvSpPr>
          <p:cNvPr id="12" name="Platshållare för sidfot 11"/>
          <p:cNvSpPr>
            <a:spLocks noGrp="1"/>
          </p:cNvSpPr>
          <p:nvPr>
            <p:ph type="ftr" sz="quarter" idx="15"/>
          </p:nvPr>
        </p:nvSpPr>
        <p:spPr/>
        <p:txBody>
          <a:bodyPr/>
          <a:lstStyle/>
          <a:p>
            <a:r>
              <a:rPr lang="sv-SE"/>
              <a:t>Skriv eventuell sidfot här</a:t>
            </a:r>
          </a:p>
        </p:txBody>
      </p:sp>
      <p:sp>
        <p:nvSpPr>
          <p:cNvPr id="13" name="Platshållare för bildnummer 12"/>
          <p:cNvSpPr>
            <a:spLocks noGrp="1"/>
          </p:cNvSpPr>
          <p:nvPr>
            <p:ph type="sldNum" sz="quarter" idx="16"/>
          </p:nvPr>
        </p:nvSpPr>
        <p:spPr/>
        <p:txBody>
          <a:bodyPr/>
          <a:lstStyle/>
          <a:p>
            <a:fld id="{A1FA3D87-4B78-4D5D-8368-DA3305501A4C}" type="slidenum">
              <a:rPr lang="sv-SE" smtClean="0"/>
              <a:pPr/>
              <a:t>‹#›</a:t>
            </a:fld>
            <a:endParaRPr lang="sv-SE"/>
          </a:p>
        </p:txBody>
      </p:sp>
      <p:sp>
        <p:nvSpPr>
          <p:cNvPr id="15" name="textruta 14"/>
          <p:cNvSpPr txBox="1"/>
          <p:nvPr userDrawn="1"/>
        </p:nvSpPr>
        <p:spPr>
          <a:xfrm>
            <a:off x="12288688" y="2348880"/>
            <a:ext cx="1584176" cy="2031325"/>
          </a:xfrm>
          <a:prstGeom prst="rect">
            <a:avLst/>
          </a:prstGeom>
          <a:noFill/>
        </p:spPr>
        <p:txBody>
          <a:bodyPr wrap="square" rtlCol="0">
            <a:spAutoFit/>
          </a:bodyPr>
          <a:lstStyle/>
          <a:p>
            <a:r>
              <a:rPr lang="sv-SE" sz="1400">
                <a:solidFill>
                  <a:schemeClr val="tx2"/>
                </a:solidFill>
              </a:rPr>
              <a:t>Klicka på </a:t>
            </a:r>
            <a:r>
              <a:rPr lang="sv-SE" sz="1400" b="1">
                <a:solidFill>
                  <a:schemeClr val="tx2"/>
                </a:solidFill>
              </a:rPr>
              <a:t>STHLM</a:t>
            </a:r>
            <a:r>
              <a:rPr lang="sv-SE" sz="1400" baseline="0">
                <a:solidFill>
                  <a:schemeClr val="tx2"/>
                </a:solidFill>
              </a:rPr>
              <a:t> </a:t>
            </a:r>
            <a:r>
              <a:rPr lang="sv-SE" sz="1400" b="1" baseline="0">
                <a:solidFill>
                  <a:schemeClr val="tx2"/>
                </a:solidFill>
              </a:rPr>
              <a:t>bilder</a:t>
            </a:r>
            <a:r>
              <a:rPr lang="sv-SE" sz="1400" baseline="0">
                <a:solidFill>
                  <a:schemeClr val="tx2"/>
                </a:solidFill>
              </a:rPr>
              <a:t> för att lägga till en bild. Om du har en egen bild, klicka direkt på ikonen som visas i rutan här till vänster på sidan.</a:t>
            </a:r>
            <a:endParaRPr lang="sv-SE" sz="1400">
              <a:solidFill>
                <a:schemeClr val="tx2"/>
              </a:solidFill>
            </a:endParaRPr>
          </a:p>
        </p:txBody>
      </p:sp>
    </p:spTree>
    <p:extLst>
      <p:ext uri="{BB962C8B-B14F-4D97-AF65-F5344CB8AC3E}">
        <p14:creationId xmlns:p14="http://schemas.microsoft.com/office/powerpoint/2010/main" val="92036486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7011728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8610" name="think-cell Slide" r:id="rId5" imgW="526" imgH="526" progId="TCLayout.ActiveDocument.1">
                  <p:embed/>
                </p:oleObj>
              </mc:Choice>
              <mc:Fallback>
                <p:oleObj name="think-cell Slide" r:id="rId5" imgW="526" imgH="526"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sv-SE" sz="3000" b="1" i="0" baseline="0">
              <a:latin typeface="Stockholm Type Regular" pitchFamily="50" charset="0"/>
              <a:ea typeface="+mj-ea"/>
              <a:cs typeface="+mj-cs"/>
              <a:sym typeface="Stockholm Type Regular" pitchFamily="50" charset="0"/>
            </a:endParaRPr>
          </a:p>
        </p:txBody>
      </p:sp>
      <p:sp>
        <p:nvSpPr>
          <p:cNvPr id="2" name="Rubrik 1"/>
          <p:cNvSpPr>
            <a:spLocks noGrp="1"/>
          </p:cNvSpPr>
          <p:nvPr>
            <p:ph type="title" hasCustomPrompt="1"/>
          </p:nvPr>
        </p:nvSpPr>
        <p:spPr/>
        <p:txBody>
          <a:bodyPr/>
          <a:lstStyle/>
          <a:p>
            <a:r>
              <a:rPr lang="sv-SE"/>
              <a:t>Klicka här för att ändra format</a:t>
            </a:r>
          </a:p>
        </p:txBody>
      </p:sp>
      <p:sp>
        <p:nvSpPr>
          <p:cNvPr id="12" name="Platshållare för datum 11"/>
          <p:cNvSpPr>
            <a:spLocks noGrp="1"/>
          </p:cNvSpPr>
          <p:nvPr>
            <p:ph type="dt" sz="half" idx="10"/>
          </p:nvPr>
        </p:nvSpPr>
        <p:spPr/>
        <p:txBody>
          <a:bodyPr/>
          <a:lstStyle/>
          <a:p>
            <a:r>
              <a:rPr lang="sv-SE"/>
              <a:t>20XX-XX-XX</a:t>
            </a:r>
          </a:p>
        </p:txBody>
      </p:sp>
      <p:sp>
        <p:nvSpPr>
          <p:cNvPr id="13" name="Platshållare för sidfot 12"/>
          <p:cNvSpPr>
            <a:spLocks noGrp="1"/>
          </p:cNvSpPr>
          <p:nvPr>
            <p:ph type="ftr" sz="quarter" idx="11"/>
          </p:nvPr>
        </p:nvSpPr>
        <p:spPr/>
        <p:txBody>
          <a:bodyPr/>
          <a:lstStyle/>
          <a:p>
            <a:r>
              <a:rPr lang="sv-SE"/>
              <a:t>Skriv eventuell sidfot här</a:t>
            </a:r>
          </a:p>
        </p:txBody>
      </p:sp>
      <p:sp>
        <p:nvSpPr>
          <p:cNvPr id="14" name="Platshållare för bildnummer 13"/>
          <p:cNvSpPr>
            <a:spLocks noGrp="1"/>
          </p:cNvSpPr>
          <p:nvPr>
            <p:ph type="sldNum" sz="quarter" idx="12"/>
          </p:nvPr>
        </p:nvSpPr>
        <p:spPr/>
        <p:txBody>
          <a:bodyPr/>
          <a:lstStyle/>
          <a:p>
            <a:fld id="{A1FA3D87-4B78-4D5D-8368-DA3305501A4C}" type="slidenum">
              <a:rPr lang="sv-SE" smtClean="0"/>
              <a:pPr/>
              <a:t>‹#›</a:t>
            </a:fld>
            <a:endParaRPr lang="sv-SE"/>
          </a:p>
        </p:txBody>
      </p:sp>
    </p:spTree>
    <p:extLst>
      <p:ext uri="{BB962C8B-B14F-4D97-AF65-F5344CB8AC3E}">
        <p14:creationId xmlns:p14="http://schemas.microsoft.com/office/powerpoint/2010/main" val="4162816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elsida - Färgrutor alt 3 Bre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5417767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70" name="think-cell Slide" r:id="rId5" imgW="526" imgH="526" progId="TCLayout.ActiveDocument.1">
                  <p:embed/>
                </p:oleObj>
              </mc:Choice>
              <mc:Fallback>
                <p:oleObj name="think-cell Slide" r:id="rId5" imgW="526" imgH="526"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sv-SE" sz="3000" b="1" i="0" baseline="0">
              <a:latin typeface="Stockholm Type Regular" pitchFamily="50" charset="0"/>
              <a:ea typeface="+mj-ea"/>
              <a:cs typeface="+mj-cs"/>
              <a:sym typeface="Stockholm Type Regular" pitchFamily="50" charset="0"/>
            </a:endParaRPr>
          </a:p>
        </p:txBody>
      </p:sp>
      <p:sp>
        <p:nvSpPr>
          <p:cNvPr id="6" name="Platshållare för text 16"/>
          <p:cNvSpPr txBox="1">
            <a:spLocks/>
          </p:cNvSpPr>
          <p:nvPr userDrawn="1"/>
        </p:nvSpPr>
        <p:spPr>
          <a:xfrm>
            <a:off x="609600" y="457201"/>
            <a:ext cx="7344000" cy="3960813"/>
          </a:xfrm>
          <a:prstGeom prst="rect">
            <a:avLst/>
          </a:prstGeom>
          <a:solidFill>
            <a:schemeClr val="accent1"/>
          </a:solidFill>
          <a:ln>
            <a:noFill/>
          </a:ln>
        </p:spPr>
        <p:txBody>
          <a:bodyPr lIns="234000" rIns="234000"/>
          <a:lstStyle>
            <a:lvl1pPr>
              <a:buNone/>
              <a:defRPr/>
            </a:lvl1pPr>
          </a:lstStyle>
          <a:p>
            <a:pPr fontAlgn="auto">
              <a:lnSpc>
                <a:spcPts val="2000"/>
              </a:lnSpc>
              <a:spcBef>
                <a:spcPts val="0"/>
              </a:spcBef>
              <a:spcAft>
                <a:spcPts val="0"/>
              </a:spcAft>
              <a:buFont typeface="Arial" pitchFamily="34" charset="0"/>
              <a:buNone/>
              <a:defRPr/>
            </a:pPr>
            <a:r>
              <a:rPr lang="sv-SE" sz="2000">
                <a:solidFill>
                  <a:srgbClr val="000000"/>
                </a:solidFill>
                <a:latin typeface="+mn-lt"/>
                <a:ea typeface="+mn-ea"/>
                <a:cs typeface="+mn-cs"/>
              </a:rPr>
              <a:t>  </a:t>
            </a:r>
          </a:p>
        </p:txBody>
      </p:sp>
      <p:sp>
        <p:nvSpPr>
          <p:cNvPr id="2" name="Rubrik 1"/>
          <p:cNvSpPr>
            <a:spLocks noGrp="1"/>
          </p:cNvSpPr>
          <p:nvPr>
            <p:ph type="title" hasCustomPrompt="1"/>
          </p:nvPr>
        </p:nvSpPr>
        <p:spPr bwMode="white">
          <a:xfrm>
            <a:off x="911424" y="628016"/>
            <a:ext cx="6816757" cy="1144800"/>
          </a:xfrm>
        </p:spPr>
        <p:txBody>
          <a:bodyPr/>
          <a:lstStyle>
            <a:lvl1pPr>
              <a:defRPr>
                <a:solidFill>
                  <a:schemeClr val="bg1"/>
                </a:solidFill>
              </a:defRPr>
            </a:lvl1pPr>
          </a:lstStyle>
          <a:p>
            <a:r>
              <a:rPr lang="sv-SE"/>
              <a:t>Klicka här för att ändra format</a:t>
            </a:r>
          </a:p>
        </p:txBody>
      </p:sp>
      <p:sp>
        <p:nvSpPr>
          <p:cNvPr id="10" name="Platshållare för text 9"/>
          <p:cNvSpPr>
            <a:spLocks noGrp="1"/>
          </p:cNvSpPr>
          <p:nvPr>
            <p:ph type="body" sz="quarter" idx="14" hasCustomPrompt="1"/>
          </p:nvPr>
        </p:nvSpPr>
        <p:spPr bwMode="white">
          <a:xfrm>
            <a:off x="911424" y="1844675"/>
            <a:ext cx="6816757" cy="2376413"/>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8" name="Platshållare för bild 7"/>
          <p:cNvSpPr>
            <a:spLocks noGrp="1"/>
          </p:cNvSpPr>
          <p:nvPr>
            <p:ph type="pic" sz="quarter" idx="13" hasCustomPrompt="1"/>
          </p:nvPr>
        </p:nvSpPr>
        <p:spPr>
          <a:xfrm>
            <a:off x="7929600" y="4418012"/>
            <a:ext cx="3652800" cy="1980000"/>
          </a:xfrm>
          <a:solidFill>
            <a:schemeClr val="accent5"/>
          </a:solidFill>
        </p:spPr>
        <p:txBody>
          <a:bodyPr anchor="t" anchorCtr="1"/>
          <a:lstStyle>
            <a:lvl1pPr marL="0" indent="0">
              <a:buFontTx/>
              <a:buNone/>
              <a:defRPr>
                <a:solidFill>
                  <a:schemeClr val="bg1"/>
                </a:solidFill>
              </a:defRPr>
            </a:lvl1pPr>
          </a:lstStyle>
          <a:p>
            <a:r>
              <a:rPr lang="sv-SE"/>
              <a:t>Dra bilden till platshållaren eller klicka på ikonen för att lägga till den</a:t>
            </a:r>
          </a:p>
        </p:txBody>
      </p:sp>
      <p:pic>
        <p:nvPicPr>
          <p:cNvPr id="9" name="Bildobjekt 8"/>
          <p:cNvPicPr>
            <a:picLocks/>
          </p:cNvPicPr>
          <p:nvPr userDrawn="1"/>
        </p:nvPicPr>
        <p:blipFill>
          <a:blip r:embed="rId7" cstate="email">
            <a:extLst>
              <a:ext uri="{28A0092B-C50C-407E-A947-70E740481C1C}">
                <a14:useLocalDpi xmlns:a14="http://schemas.microsoft.com/office/drawing/2010/main"/>
              </a:ext>
            </a:extLst>
          </a:blip>
          <a:stretch>
            <a:fillRect/>
          </a:stretch>
        </p:blipFill>
        <p:spPr>
          <a:xfrm>
            <a:off x="10214399" y="467862"/>
            <a:ext cx="1368000" cy="468276"/>
          </a:xfrm>
          <a:prstGeom prst="rect">
            <a:avLst/>
          </a:prstGeom>
        </p:spPr>
      </p:pic>
      <p:sp>
        <p:nvSpPr>
          <p:cNvPr id="12" name="textruta 8"/>
          <p:cNvSpPr txBox="1">
            <a:spLocks noChangeArrowheads="1"/>
          </p:cNvSpPr>
          <p:nvPr userDrawn="1"/>
        </p:nvSpPr>
        <p:spPr bwMode="auto">
          <a:xfrm>
            <a:off x="605368" y="6215063"/>
            <a:ext cx="346921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defRPr/>
            </a:pPr>
            <a:r>
              <a:rPr lang="sv-SE" sz="1000" b="1" noProof="0">
                <a:solidFill>
                  <a:schemeClr val="tx1"/>
                </a:solidFill>
              </a:rPr>
              <a:t>The </a:t>
            </a:r>
            <a:r>
              <a:rPr lang="sv-SE" sz="1000" b="1" noProof="0" err="1">
                <a:solidFill>
                  <a:schemeClr val="tx1"/>
                </a:solidFill>
              </a:rPr>
              <a:t>Capital</a:t>
            </a:r>
            <a:r>
              <a:rPr lang="sv-SE" sz="1000" b="1" noProof="0">
                <a:solidFill>
                  <a:schemeClr val="tx1"/>
                </a:solidFill>
              </a:rPr>
              <a:t> </a:t>
            </a:r>
            <a:r>
              <a:rPr lang="sv-SE" sz="1000" b="1" noProof="0" err="1">
                <a:solidFill>
                  <a:schemeClr val="tx1"/>
                </a:solidFill>
              </a:rPr>
              <a:t>of</a:t>
            </a:r>
            <a:r>
              <a:rPr lang="sv-SE" sz="1000" b="1" noProof="0">
                <a:solidFill>
                  <a:schemeClr val="tx1"/>
                </a:solidFill>
              </a:rPr>
              <a:t> Scandinavia</a:t>
            </a:r>
          </a:p>
        </p:txBody>
      </p:sp>
      <p:sp>
        <p:nvSpPr>
          <p:cNvPr id="13" name="textruta 12"/>
          <p:cNvSpPr txBox="1"/>
          <p:nvPr userDrawn="1"/>
        </p:nvSpPr>
        <p:spPr>
          <a:xfrm>
            <a:off x="12288688" y="4483354"/>
            <a:ext cx="1584176" cy="2031325"/>
          </a:xfrm>
          <a:prstGeom prst="rect">
            <a:avLst/>
          </a:prstGeom>
          <a:noFill/>
        </p:spPr>
        <p:txBody>
          <a:bodyPr wrap="square" rtlCol="0">
            <a:spAutoFit/>
          </a:bodyPr>
          <a:lstStyle/>
          <a:p>
            <a:r>
              <a:rPr lang="sv-SE" sz="1400">
                <a:solidFill>
                  <a:schemeClr val="tx2"/>
                </a:solidFill>
              </a:rPr>
              <a:t>Klicka på </a:t>
            </a:r>
            <a:r>
              <a:rPr lang="sv-SE" sz="1400" b="1">
                <a:solidFill>
                  <a:schemeClr val="tx2"/>
                </a:solidFill>
              </a:rPr>
              <a:t>STHLM</a:t>
            </a:r>
            <a:r>
              <a:rPr lang="sv-SE" sz="1400" baseline="0">
                <a:solidFill>
                  <a:schemeClr val="tx2"/>
                </a:solidFill>
              </a:rPr>
              <a:t> </a:t>
            </a:r>
            <a:r>
              <a:rPr lang="sv-SE" sz="1400" b="1" baseline="0">
                <a:solidFill>
                  <a:schemeClr val="tx2"/>
                </a:solidFill>
              </a:rPr>
              <a:t>bilder</a:t>
            </a:r>
            <a:r>
              <a:rPr lang="sv-SE" sz="1400" baseline="0">
                <a:solidFill>
                  <a:schemeClr val="tx2"/>
                </a:solidFill>
              </a:rPr>
              <a:t> för att lägga till en bild. Om du har en egen bild, klicka direkt på ikonen som visas i rutan här till vänster på sidan.</a:t>
            </a:r>
            <a:endParaRPr lang="sv-SE" sz="1400">
              <a:solidFill>
                <a:schemeClr val="tx2"/>
              </a:solidFill>
            </a:endParaRPr>
          </a:p>
        </p:txBody>
      </p:sp>
    </p:spTree>
    <p:extLst>
      <p:ext uri="{BB962C8B-B14F-4D97-AF65-F5344CB8AC3E}">
        <p14:creationId xmlns:p14="http://schemas.microsoft.com/office/powerpoint/2010/main" val="229056259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8" name="Platshållare för datum 7"/>
          <p:cNvSpPr>
            <a:spLocks noGrp="1"/>
          </p:cNvSpPr>
          <p:nvPr>
            <p:ph type="dt" sz="half" idx="10"/>
          </p:nvPr>
        </p:nvSpPr>
        <p:spPr/>
        <p:txBody>
          <a:bodyPr/>
          <a:lstStyle/>
          <a:p>
            <a:r>
              <a:rPr lang="sv-SE"/>
              <a:t>20XX-XX-XX</a:t>
            </a:r>
          </a:p>
        </p:txBody>
      </p:sp>
      <p:sp>
        <p:nvSpPr>
          <p:cNvPr id="9" name="Platshållare för sidfot 8"/>
          <p:cNvSpPr>
            <a:spLocks noGrp="1"/>
          </p:cNvSpPr>
          <p:nvPr>
            <p:ph type="ftr" sz="quarter" idx="11"/>
          </p:nvPr>
        </p:nvSpPr>
        <p:spPr/>
        <p:txBody>
          <a:bodyPr/>
          <a:lstStyle/>
          <a:p>
            <a:r>
              <a:rPr lang="sv-SE"/>
              <a:t>Skriv eventuell sidfot här</a:t>
            </a:r>
          </a:p>
        </p:txBody>
      </p:sp>
      <p:sp>
        <p:nvSpPr>
          <p:cNvPr id="10" name="Platshållare för bildnummer 9"/>
          <p:cNvSpPr>
            <a:spLocks noGrp="1"/>
          </p:cNvSpPr>
          <p:nvPr>
            <p:ph type="sldNum" sz="quarter" idx="12"/>
          </p:nvPr>
        </p:nvSpPr>
        <p:spPr/>
        <p:txBody>
          <a:bodyPr/>
          <a:lstStyle/>
          <a:p>
            <a:fld id="{A1FA3D87-4B78-4D5D-8368-DA3305501A4C}" type="slidenum">
              <a:rPr lang="sv-SE" smtClean="0"/>
              <a:pPr/>
              <a:t>‹#›</a:t>
            </a:fld>
            <a:endParaRPr lang="sv-SE"/>
          </a:p>
        </p:txBody>
      </p:sp>
    </p:spTree>
    <p:extLst>
      <p:ext uri="{BB962C8B-B14F-4D97-AF65-F5344CB8AC3E}">
        <p14:creationId xmlns:p14="http://schemas.microsoft.com/office/powerpoint/2010/main" val="162827284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Kapitelsida - Lila">
    <p:bg>
      <p:bgPr>
        <a:solidFill>
          <a:schemeClr val="accent5"/>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16987296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9634" name="think-cell Slide" r:id="rId5" imgW="526" imgH="526" progId="TCLayout.ActiveDocument.1">
                  <p:embed/>
                </p:oleObj>
              </mc:Choice>
              <mc:Fallback>
                <p:oleObj name="think-cell Slide" r:id="rId5" imgW="526" imgH="526"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sv-SE" sz="2800" b="1" i="0" baseline="0">
              <a:latin typeface="Stockholm Type Regular" pitchFamily="50" charset="0"/>
              <a:ea typeface="+mj-ea"/>
              <a:cs typeface="+mj-cs"/>
              <a:sym typeface="Stockholm Type Regular" pitchFamily="50" charset="0"/>
            </a:endParaRPr>
          </a:p>
        </p:txBody>
      </p:sp>
      <p:sp>
        <p:nvSpPr>
          <p:cNvPr id="2" name="Rubrik 1"/>
          <p:cNvSpPr>
            <a:spLocks noGrp="1"/>
          </p:cNvSpPr>
          <p:nvPr>
            <p:ph type="title" hasCustomPrompt="1"/>
          </p:nvPr>
        </p:nvSpPr>
        <p:spPr>
          <a:xfrm>
            <a:off x="609600" y="457200"/>
            <a:ext cx="7310400" cy="936000"/>
          </a:xfrm>
        </p:spPr>
        <p:txBody>
          <a:bodyPr anchor="t"/>
          <a:lstStyle>
            <a:lvl1pPr algn="l">
              <a:defRPr sz="2800" b="1" cap="none" baseline="0">
                <a:solidFill>
                  <a:schemeClr val="bg1"/>
                </a:solidFill>
              </a:defRPr>
            </a:lvl1pPr>
          </a:lstStyle>
          <a:p>
            <a:r>
              <a:rPr lang="sv-SE"/>
              <a:t>Klicka här för att ändra format</a:t>
            </a:r>
          </a:p>
        </p:txBody>
      </p:sp>
      <p:sp>
        <p:nvSpPr>
          <p:cNvPr id="5" name="Platshållare för text 4"/>
          <p:cNvSpPr>
            <a:spLocks noGrp="1"/>
          </p:cNvSpPr>
          <p:nvPr>
            <p:ph type="body" sz="quarter" idx="10" hasCustomPrompt="1"/>
          </p:nvPr>
        </p:nvSpPr>
        <p:spPr>
          <a:xfrm>
            <a:off x="624417" y="1439864"/>
            <a:ext cx="7310400" cy="1197049"/>
          </a:xfrm>
        </p:spPr>
        <p:txBody>
          <a:bodyPr/>
          <a:lstStyle>
            <a:lvl1pPr marL="0" indent="0">
              <a:buFontTx/>
              <a:buNone/>
              <a:defRPr>
                <a:solidFill>
                  <a:schemeClr val="bg1"/>
                </a:solidFill>
              </a:defRPr>
            </a:lvl1pPr>
          </a:lstStyle>
          <a:p>
            <a:pPr lvl="0"/>
            <a:r>
              <a:rPr lang="sv-SE"/>
              <a:t>Klicka här för att ändra format på bakgrundstexten</a:t>
            </a:r>
          </a:p>
        </p:txBody>
      </p:sp>
      <p:pic>
        <p:nvPicPr>
          <p:cNvPr id="7" name="Bildobjekt 6"/>
          <p:cNvPicPr>
            <a:picLocks/>
          </p:cNvPicPr>
          <p:nvPr userDrawn="1"/>
        </p:nvPicPr>
        <p:blipFill>
          <a:blip r:embed="rId7" cstate="email">
            <a:extLst>
              <a:ext uri="{28A0092B-C50C-407E-A947-70E740481C1C}">
                <a14:useLocalDpi xmlns:a14="http://schemas.microsoft.com/office/drawing/2010/main"/>
              </a:ext>
            </a:extLst>
          </a:blip>
          <a:stretch>
            <a:fillRect/>
          </a:stretch>
        </p:blipFill>
        <p:spPr>
          <a:xfrm>
            <a:off x="623392" y="6125548"/>
            <a:ext cx="1367161" cy="468000"/>
          </a:xfrm>
          <a:prstGeom prst="rect">
            <a:avLst/>
          </a:prstGeom>
        </p:spPr>
      </p:pic>
    </p:spTree>
    <p:extLst>
      <p:ext uri="{BB962C8B-B14F-4D97-AF65-F5344CB8AC3E}">
        <p14:creationId xmlns:p14="http://schemas.microsoft.com/office/powerpoint/2010/main" val="251690435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Kapitelsida - Grön">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40978126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0658" name="think-cell Slide" r:id="rId5" imgW="526" imgH="526" progId="TCLayout.ActiveDocument.1">
                  <p:embed/>
                </p:oleObj>
              </mc:Choice>
              <mc:Fallback>
                <p:oleObj name="think-cell Slide" r:id="rId5" imgW="526" imgH="526"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sv-SE" sz="2800" b="1" i="0" baseline="0">
              <a:latin typeface="Stockholm Type Regular" pitchFamily="50" charset="0"/>
              <a:ea typeface="+mj-ea"/>
              <a:cs typeface="+mj-cs"/>
              <a:sym typeface="Stockholm Type Regular" pitchFamily="50" charset="0"/>
            </a:endParaRPr>
          </a:p>
        </p:txBody>
      </p:sp>
      <p:sp>
        <p:nvSpPr>
          <p:cNvPr id="2" name="Rubrik 1"/>
          <p:cNvSpPr>
            <a:spLocks noGrp="1"/>
          </p:cNvSpPr>
          <p:nvPr>
            <p:ph type="title" hasCustomPrompt="1"/>
          </p:nvPr>
        </p:nvSpPr>
        <p:spPr>
          <a:xfrm>
            <a:off x="609600" y="457200"/>
            <a:ext cx="7310400" cy="936000"/>
          </a:xfrm>
        </p:spPr>
        <p:txBody>
          <a:bodyPr anchor="t"/>
          <a:lstStyle>
            <a:lvl1pPr algn="l">
              <a:defRPr sz="2800" b="1" cap="none" baseline="0">
                <a:solidFill>
                  <a:schemeClr val="bg1"/>
                </a:solidFill>
              </a:defRPr>
            </a:lvl1pPr>
          </a:lstStyle>
          <a:p>
            <a:r>
              <a:rPr lang="sv-SE"/>
              <a:t>Klicka här för att ändra format</a:t>
            </a:r>
          </a:p>
        </p:txBody>
      </p:sp>
      <p:sp>
        <p:nvSpPr>
          <p:cNvPr id="5" name="Platshållare för text 4"/>
          <p:cNvSpPr>
            <a:spLocks noGrp="1"/>
          </p:cNvSpPr>
          <p:nvPr>
            <p:ph type="body" sz="quarter" idx="10" hasCustomPrompt="1"/>
          </p:nvPr>
        </p:nvSpPr>
        <p:spPr>
          <a:xfrm>
            <a:off x="624417" y="1439864"/>
            <a:ext cx="7310400" cy="1197049"/>
          </a:xfrm>
        </p:spPr>
        <p:txBody>
          <a:bodyPr/>
          <a:lstStyle>
            <a:lvl1pPr marL="0" indent="0">
              <a:buFontTx/>
              <a:buNone/>
              <a:defRPr>
                <a:solidFill>
                  <a:schemeClr val="bg1"/>
                </a:solidFill>
              </a:defRPr>
            </a:lvl1pPr>
          </a:lstStyle>
          <a:p>
            <a:pPr lvl="0"/>
            <a:r>
              <a:rPr lang="sv-SE"/>
              <a:t>Klicka här för att ändra format på bakgrundstexten</a:t>
            </a:r>
          </a:p>
        </p:txBody>
      </p:sp>
      <p:pic>
        <p:nvPicPr>
          <p:cNvPr id="6" name="Bildobjekt 5"/>
          <p:cNvPicPr>
            <a:picLocks/>
          </p:cNvPicPr>
          <p:nvPr userDrawn="1"/>
        </p:nvPicPr>
        <p:blipFill>
          <a:blip r:embed="rId7" cstate="email">
            <a:extLst>
              <a:ext uri="{28A0092B-C50C-407E-A947-70E740481C1C}">
                <a14:useLocalDpi xmlns:a14="http://schemas.microsoft.com/office/drawing/2010/main"/>
              </a:ext>
            </a:extLst>
          </a:blip>
          <a:stretch>
            <a:fillRect/>
          </a:stretch>
        </p:blipFill>
        <p:spPr>
          <a:xfrm>
            <a:off x="623392" y="6125548"/>
            <a:ext cx="1368000" cy="468000"/>
          </a:xfrm>
          <a:prstGeom prst="rect">
            <a:avLst/>
          </a:prstGeom>
        </p:spPr>
      </p:pic>
    </p:spTree>
    <p:extLst>
      <p:ext uri="{BB962C8B-B14F-4D97-AF65-F5344CB8AC3E}">
        <p14:creationId xmlns:p14="http://schemas.microsoft.com/office/powerpoint/2010/main" val="112737241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Kapitelsida - Rosa">
    <p:bg>
      <p:bgPr>
        <a:solidFill>
          <a:schemeClr val="tx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5585132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682" name="think-cell Slide" r:id="rId5" imgW="526" imgH="526" progId="TCLayout.ActiveDocument.1">
                  <p:embed/>
                </p:oleObj>
              </mc:Choice>
              <mc:Fallback>
                <p:oleObj name="think-cell Slide" r:id="rId5" imgW="526" imgH="526"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sv-SE" sz="2800" b="1" i="0" baseline="0">
              <a:latin typeface="Stockholm Type Regular" pitchFamily="50" charset="0"/>
              <a:ea typeface="+mj-ea"/>
              <a:cs typeface="+mj-cs"/>
              <a:sym typeface="Stockholm Type Regular" pitchFamily="50" charset="0"/>
            </a:endParaRPr>
          </a:p>
        </p:txBody>
      </p:sp>
      <p:sp>
        <p:nvSpPr>
          <p:cNvPr id="2" name="Rubrik 1"/>
          <p:cNvSpPr>
            <a:spLocks noGrp="1"/>
          </p:cNvSpPr>
          <p:nvPr>
            <p:ph type="title" hasCustomPrompt="1"/>
          </p:nvPr>
        </p:nvSpPr>
        <p:spPr>
          <a:xfrm>
            <a:off x="609600" y="457200"/>
            <a:ext cx="7310400" cy="936000"/>
          </a:xfrm>
        </p:spPr>
        <p:txBody>
          <a:bodyPr anchor="t"/>
          <a:lstStyle>
            <a:lvl1pPr algn="l">
              <a:defRPr sz="2800" b="1" cap="none" baseline="0">
                <a:solidFill>
                  <a:schemeClr val="bg1"/>
                </a:solidFill>
              </a:defRPr>
            </a:lvl1pPr>
          </a:lstStyle>
          <a:p>
            <a:r>
              <a:rPr lang="sv-SE"/>
              <a:t>Klicka här för att ändra format</a:t>
            </a:r>
          </a:p>
        </p:txBody>
      </p:sp>
      <p:sp>
        <p:nvSpPr>
          <p:cNvPr id="5" name="Platshållare för text 4"/>
          <p:cNvSpPr>
            <a:spLocks noGrp="1"/>
          </p:cNvSpPr>
          <p:nvPr>
            <p:ph type="body" sz="quarter" idx="10" hasCustomPrompt="1"/>
          </p:nvPr>
        </p:nvSpPr>
        <p:spPr>
          <a:xfrm>
            <a:off x="624417" y="1439864"/>
            <a:ext cx="7310400" cy="1197049"/>
          </a:xfrm>
        </p:spPr>
        <p:txBody>
          <a:bodyPr/>
          <a:lstStyle>
            <a:lvl1pPr marL="0" indent="0">
              <a:buFontTx/>
              <a:buNone/>
              <a:defRPr>
                <a:solidFill>
                  <a:schemeClr val="bg1"/>
                </a:solidFill>
              </a:defRPr>
            </a:lvl1pPr>
          </a:lstStyle>
          <a:p>
            <a:pPr lvl="0"/>
            <a:r>
              <a:rPr lang="sv-SE"/>
              <a:t>Klicka här för att ändra format på bakgrundstexten</a:t>
            </a:r>
          </a:p>
        </p:txBody>
      </p:sp>
      <p:pic>
        <p:nvPicPr>
          <p:cNvPr id="6" name="Bildobjekt 5"/>
          <p:cNvPicPr>
            <a:picLocks/>
          </p:cNvPicPr>
          <p:nvPr userDrawn="1"/>
        </p:nvPicPr>
        <p:blipFill>
          <a:blip r:embed="rId7" cstate="email">
            <a:extLst>
              <a:ext uri="{28A0092B-C50C-407E-A947-70E740481C1C}">
                <a14:useLocalDpi xmlns:a14="http://schemas.microsoft.com/office/drawing/2010/main"/>
              </a:ext>
            </a:extLst>
          </a:blip>
          <a:stretch>
            <a:fillRect/>
          </a:stretch>
        </p:blipFill>
        <p:spPr>
          <a:xfrm>
            <a:off x="623392" y="6125548"/>
            <a:ext cx="1368000" cy="468000"/>
          </a:xfrm>
          <a:prstGeom prst="rect">
            <a:avLst/>
          </a:prstGeom>
        </p:spPr>
      </p:pic>
    </p:spTree>
    <p:extLst>
      <p:ext uri="{BB962C8B-B14F-4D97-AF65-F5344CB8AC3E}">
        <p14:creationId xmlns:p14="http://schemas.microsoft.com/office/powerpoint/2010/main" val="408737899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Kapitelsida - Blå">
    <p:bg>
      <p:bgPr>
        <a:solidFill>
          <a:schemeClr val="accent3"/>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5529708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2706" name="think-cell Slide" r:id="rId5" imgW="526" imgH="526" progId="TCLayout.ActiveDocument.1">
                  <p:embed/>
                </p:oleObj>
              </mc:Choice>
              <mc:Fallback>
                <p:oleObj name="think-cell Slide" r:id="rId5" imgW="526" imgH="526"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sv-SE" sz="2800" b="1" i="0" baseline="0">
              <a:latin typeface="Stockholm Type Regular" pitchFamily="50" charset="0"/>
              <a:ea typeface="+mj-ea"/>
              <a:cs typeface="+mj-cs"/>
              <a:sym typeface="Stockholm Type Regular" pitchFamily="50" charset="0"/>
            </a:endParaRPr>
          </a:p>
        </p:txBody>
      </p:sp>
      <p:sp>
        <p:nvSpPr>
          <p:cNvPr id="2" name="Rubrik 1"/>
          <p:cNvSpPr>
            <a:spLocks noGrp="1"/>
          </p:cNvSpPr>
          <p:nvPr>
            <p:ph type="title" hasCustomPrompt="1"/>
          </p:nvPr>
        </p:nvSpPr>
        <p:spPr>
          <a:xfrm>
            <a:off x="609600" y="457200"/>
            <a:ext cx="7310400" cy="936000"/>
          </a:xfrm>
        </p:spPr>
        <p:txBody>
          <a:bodyPr anchor="t"/>
          <a:lstStyle>
            <a:lvl1pPr algn="l">
              <a:defRPr sz="2800" b="1" cap="none" baseline="0">
                <a:solidFill>
                  <a:schemeClr val="bg1"/>
                </a:solidFill>
              </a:defRPr>
            </a:lvl1pPr>
          </a:lstStyle>
          <a:p>
            <a:r>
              <a:rPr lang="sv-SE"/>
              <a:t>Klicka här för att ändra format</a:t>
            </a:r>
          </a:p>
        </p:txBody>
      </p:sp>
      <p:sp>
        <p:nvSpPr>
          <p:cNvPr id="5" name="Platshållare för text 4"/>
          <p:cNvSpPr>
            <a:spLocks noGrp="1"/>
          </p:cNvSpPr>
          <p:nvPr>
            <p:ph type="body" sz="quarter" idx="10" hasCustomPrompt="1"/>
          </p:nvPr>
        </p:nvSpPr>
        <p:spPr>
          <a:xfrm>
            <a:off x="624417" y="1439864"/>
            <a:ext cx="7310400" cy="1197049"/>
          </a:xfrm>
        </p:spPr>
        <p:txBody>
          <a:bodyPr/>
          <a:lstStyle>
            <a:lvl1pPr marL="0" indent="0">
              <a:buFontTx/>
              <a:buNone/>
              <a:defRPr>
                <a:solidFill>
                  <a:schemeClr val="bg1"/>
                </a:solidFill>
              </a:defRPr>
            </a:lvl1pPr>
          </a:lstStyle>
          <a:p>
            <a:pPr lvl="0"/>
            <a:r>
              <a:rPr lang="sv-SE"/>
              <a:t>Klicka här för att ändra format på bakgrundstexten</a:t>
            </a:r>
          </a:p>
        </p:txBody>
      </p:sp>
      <p:pic>
        <p:nvPicPr>
          <p:cNvPr id="6" name="Bildobjekt 5"/>
          <p:cNvPicPr>
            <a:picLocks/>
          </p:cNvPicPr>
          <p:nvPr userDrawn="1"/>
        </p:nvPicPr>
        <p:blipFill>
          <a:blip r:embed="rId7" cstate="email">
            <a:extLst>
              <a:ext uri="{28A0092B-C50C-407E-A947-70E740481C1C}">
                <a14:useLocalDpi xmlns:a14="http://schemas.microsoft.com/office/drawing/2010/main"/>
              </a:ext>
            </a:extLst>
          </a:blip>
          <a:stretch>
            <a:fillRect/>
          </a:stretch>
        </p:blipFill>
        <p:spPr>
          <a:xfrm>
            <a:off x="623392" y="6125548"/>
            <a:ext cx="1368000" cy="468000"/>
          </a:xfrm>
          <a:prstGeom prst="rect">
            <a:avLst/>
          </a:prstGeom>
        </p:spPr>
      </p:pic>
    </p:spTree>
    <p:extLst>
      <p:ext uri="{BB962C8B-B14F-4D97-AF65-F5344CB8AC3E}">
        <p14:creationId xmlns:p14="http://schemas.microsoft.com/office/powerpoint/2010/main" val="275939798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D05A8103-3B1D-471F-A610-87DFBF52F1C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3730" name="think-cell Slide" r:id="rId5" imgW="526" imgH="526" progId="TCLayout.ActiveDocument.1">
                  <p:embed/>
                </p:oleObj>
              </mc:Choice>
              <mc:Fallback>
                <p:oleObj name="think-cell Slide" r:id="rId5" imgW="526" imgH="526" progId="TCLayout.ActiveDocument.1">
                  <p:embed/>
                  <p:pic>
                    <p:nvPicPr>
                      <p:cNvPr id="8" name="Object 7" hidden="1">
                        <a:extLst>
                          <a:ext uri="{FF2B5EF4-FFF2-40B4-BE49-F238E27FC236}">
                            <a16:creationId xmlns:a16="http://schemas.microsoft.com/office/drawing/2014/main" id="{D05A8103-3B1D-471F-A610-87DFBF52F1C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9ACF3FD6-69CF-4AAF-9F30-B06FF83A3864}"/>
              </a:ext>
            </a:extLst>
          </p:cNvPr>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sv-SE" sz="3000" b="1" i="0" baseline="0">
              <a:latin typeface="Stockholm Type Regular" pitchFamily="50" charset="0"/>
              <a:ea typeface="+mj-ea"/>
              <a:cs typeface="+mj-cs"/>
              <a:sym typeface="Stockholm Type Regular" pitchFamily="50" charset="0"/>
            </a:endParaRPr>
          </a:p>
        </p:txBody>
      </p:sp>
      <p:sp>
        <p:nvSpPr>
          <p:cNvPr id="2" name="Title 1"/>
          <p:cNvSpPr>
            <a:spLocks noGrp="1"/>
          </p:cNvSpPr>
          <p:nvPr>
            <p:ph type="title"/>
          </p:nvPr>
        </p:nvSpPr>
        <p:spPr/>
        <p:txBody>
          <a:bodyPr/>
          <a:lstStyle/>
          <a:p>
            <a:r>
              <a:rPr lang="sv-SE"/>
              <a:t>Click to edit Master title style</a:t>
            </a:r>
          </a:p>
        </p:txBody>
      </p:sp>
      <p:sp>
        <p:nvSpPr>
          <p:cNvPr id="3" name="Content Placeholder 2"/>
          <p:cNvSpPr>
            <a:spLocks noGrp="1"/>
          </p:cNvSpPr>
          <p:nvPr>
            <p:ph idx="1" hasCustomPrompt="1"/>
          </p:nvPr>
        </p:nvSpPr>
        <p:spPr/>
        <p:txBody>
          <a:bodyPr/>
          <a:lstStyle/>
          <a:p>
            <a:pPr lvl="0"/>
            <a:r>
              <a:rPr lang="sv-SE"/>
              <a:t>Edit Master text styles</a:t>
            </a:r>
          </a:p>
          <a:p>
            <a:pPr lvl="1"/>
            <a:r>
              <a:rPr lang="sv-SE"/>
              <a:t>Second level</a:t>
            </a:r>
          </a:p>
          <a:p>
            <a:pPr lvl="2"/>
            <a:r>
              <a:rPr lang="sv-SE"/>
              <a:t>Third level</a:t>
            </a:r>
          </a:p>
          <a:p>
            <a:pPr lvl="3"/>
            <a:r>
              <a:rPr lang="sv-SE"/>
              <a:t>Fourth level</a:t>
            </a:r>
          </a:p>
          <a:p>
            <a:pPr lvl="4"/>
            <a:r>
              <a:rPr lang="sv-SE"/>
              <a:t>Fifth level</a:t>
            </a:r>
          </a:p>
        </p:txBody>
      </p:sp>
      <p:sp>
        <p:nvSpPr>
          <p:cNvPr id="4" name="Date Placeholder 3"/>
          <p:cNvSpPr>
            <a:spLocks noGrp="1"/>
          </p:cNvSpPr>
          <p:nvPr>
            <p:ph type="dt" sz="half" idx="10"/>
          </p:nvPr>
        </p:nvSpPr>
        <p:spPr/>
        <p:txBody>
          <a:bodyPr/>
          <a:lstStyle/>
          <a:p>
            <a:fld id="{BA1B3931-261A-4CEC-AF27-8F834B283D02}" type="datetimeFigureOut">
              <a:rPr lang="sv-SE" smtClean="0"/>
              <a:t>2020-11-30</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E1E03C44-9257-464D-9EA3-F49C013AD34A}" type="slidenum">
              <a:rPr lang="sv-SE" smtClean="0"/>
              <a:t>‹#›</a:t>
            </a:fld>
            <a:endParaRPr lang="sv-SE"/>
          </a:p>
        </p:txBody>
      </p:sp>
    </p:spTree>
    <p:extLst>
      <p:ext uri="{BB962C8B-B14F-4D97-AF65-F5344CB8AC3E}">
        <p14:creationId xmlns:p14="http://schemas.microsoft.com/office/powerpoint/2010/main" val="400762805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2_Punktlista, en spal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spid="_x0000_s74754" name="think-cell Slide" r:id="rId5" imgW="360" imgH="360" progId="TCLayout.ActiveDocument.1">
                  <p:embed/>
                </p:oleObj>
              </mc:Choice>
              <mc:Fallback>
                <p:oleObj name="think-cell Slide" r:id="rId5" imgW="360" imgH="360" progId="TCLayout.ActiveDocument.1">
                  <p:embed/>
                  <p:pic>
                    <p:nvPicPr>
                      <p:cNvPr id="2" name="Object 1" hidden="1"/>
                      <p:cNvPicPr/>
                      <p:nvPr/>
                    </p:nvPicPr>
                    <p:blipFill>
                      <a:blip r:embed="rId6"/>
                      <a:stretch>
                        <a:fillRect/>
                      </a:stretch>
                    </p:blipFill>
                    <p:spPr>
                      <a:xfrm>
                        <a:off x="1955" y="1589"/>
                        <a:ext cx="1953" cy="1587"/>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821A8C5F-E374-4784-8799-ECBFE38C23D1}"/>
              </a:ext>
            </a:extLst>
          </p:cNvPr>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sv-SE" sz="3000" b="1" i="0" baseline="0">
              <a:latin typeface="Stockholm Type Regular" pitchFamily="50" charset="0"/>
              <a:ea typeface="+mj-ea"/>
              <a:cs typeface="+mj-cs"/>
              <a:sym typeface="Stockholm Type Regular" pitchFamily="50" charset="0"/>
            </a:endParaRPr>
          </a:p>
        </p:txBody>
      </p:sp>
      <p:sp>
        <p:nvSpPr>
          <p:cNvPr id="10" name="Platshållare för text 9"/>
          <p:cNvSpPr>
            <a:spLocks noGrp="1"/>
          </p:cNvSpPr>
          <p:nvPr>
            <p:ph type="body" sz="quarter" idx="13" hasCustomPrompt="1"/>
          </p:nvPr>
        </p:nvSpPr>
        <p:spPr>
          <a:xfrm>
            <a:off x="611716" y="1440000"/>
            <a:ext cx="7315200" cy="3960000"/>
          </a:xfrm>
          <a:prstGeom prst="rect">
            <a:avLst/>
          </a:prstGeom>
        </p:spPr>
        <p:txBody>
          <a:bodyPr tIns="0"/>
          <a:lstStyle>
            <a:lvl1pPr marL="216000" indent="-216000">
              <a:spcAft>
                <a:spcPts val="480"/>
              </a:spcAft>
              <a:buFont typeface="Arial" pitchFamily="34" charset="0"/>
              <a:buChar char="•"/>
              <a:defRPr/>
            </a:lvl1pPr>
            <a:lvl2pPr indent="-396000">
              <a:defRPr/>
            </a:lvl2pPr>
            <a:lvl3pPr indent="-288000">
              <a:defRPr/>
            </a:lvl3pPr>
            <a:lvl4pPr indent="-288000">
              <a:defRPr/>
            </a:lvl4pPr>
            <a:lvl5pPr indent="-288000">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5" name="Platshållare för datum 14"/>
          <p:cNvSpPr>
            <a:spLocks noGrp="1"/>
          </p:cNvSpPr>
          <p:nvPr>
            <p:ph type="dt" sz="half" idx="14"/>
          </p:nvPr>
        </p:nvSpPr>
        <p:spPr/>
        <p:txBody>
          <a:bodyPr/>
          <a:lstStyle/>
          <a:p>
            <a:fld id="{AFAC4DEF-1561-41E3-A47E-1AE64D3E72F2}" type="datetime1">
              <a:rPr lang="sv-SE" smtClean="0">
                <a:solidFill>
                  <a:srgbClr val="000000"/>
                </a:solidFill>
              </a:rPr>
              <a:pPr/>
              <a:t>2020-11-30</a:t>
            </a:fld>
            <a:endParaRPr lang="sv-SE">
              <a:solidFill>
                <a:srgbClr val="000000"/>
              </a:solidFill>
            </a:endParaRPr>
          </a:p>
        </p:txBody>
      </p:sp>
      <p:sp>
        <p:nvSpPr>
          <p:cNvPr id="16" name="Platshållare för bildnummer 15"/>
          <p:cNvSpPr>
            <a:spLocks noGrp="1"/>
          </p:cNvSpPr>
          <p:nvPr>
            <p:ph type="sldNum" sz="quarter" idx="15"/>
          </p:nvPr>
        </p:nvSpPr>
        <p:spPr/>
        <p:txBody>
          <a:bodyPr/>
          <a:lstStyle/>
          <a:p>
            <a:r>
              <a:rPr lang="sv-SE">
                <a:solidFill>
                  <a:srgbClr val="000000"/>
                </a:solidFill>
              </a:rPr>
              <a:t>Sida </a:t>
            </a:r>
            <a:fld id="{42A5867E-8ECA-40F1-9DD6-AE7AFDFAA899}" type="slidenum">
              <a:rPr lang="sv-SE" smtClean="0">
                <a:solidFill>
                  <a:srgbClr val="000000"/>
                </a:solidFill>
              </a:rPr>
              <a:pPr/>
              <a:t>‹#›</a:t>
            </a:fld>
            <a:endParaRPr lang="sv-SE">
              <a:solidFill>
                <a:srgbClr val="000000"/>
              </a:solidFill>
            </a:endParaRPr>
          </a:p>
        </p:txBody>
      </p:sp>
      <p:sp>
        <p:nvSpPr>
          <p:cNvPr id="17" name="Platshållare för sidfot 16"/>
          <p:cNvSpPr>
            <a:spLocks noGrp="1"/>
          </p:cNvSpPr>
          <p:nvPr>
            <p:ph type="ftr" sz="quarter" idx="16"/>
          </p:nvPr>
        </p:nvSpPr>
        <p:spPr/>
        <p:txBody>
          <a:bodyPr/>
          <a:lstStyle/>
          <a:p>
            <a:r>
              <a:rPr lang="sv-SE">
                <a:solidFill>
                  <a:srgbClr val="000000"/>
                </a:solidFill>
              </a:rPr>
              <a:t> </a:t>
            </a:r>
          </a:p>
        </p:txBody>
      </p:sp>
      <p:sp>
        <p:nvSpPr>
          <p:cNvPr id="8" name="Rubrik 7"/>
          <p:cNvSpPr>
            <a:spLocks noGrp="1"/>
          </p:cNvSpPr>
          <p:nvPr>
            <p:ph type="title" hasCustomPrompt="1"/>
          </p:nvPr>
        </p:nvSpPr>
        <p:spPr/>
        <p:txBody>
          <a:bodyPr/>
          <a:lstStyle/>
          <a:p>
            <a:r>
              <a:rPr lang="sv-SE"/>
              <a:t>Klicka här för att ändra format</a:t>
            </a:r>
          </a:p>
        </p:txBody>
      </p:sp>
    </p:spTree>
    <p:extLst>
      <p:ext uri="{BB962C8B-B14F-4D97-AF65-F5344CB8AC3E}">
        <p14:creationId xmlns:p14="http://schemas.microsoft.com/office/powerpoint/2010/main" val="254494133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Titelsida-vit logo för mörka bilder">
    <p:bg>
      <p:bgPr>
        <a:blipFill dpi="0" rotWithShape="1">
          <a:blip r:embed="rId5"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41474541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6802" name="think-cell Slide" r:id="rId6" imgW="526" imgH="526" progId="TCLayout.ActiveDocument.1">
                  <p:embed/>
                </p:oleObj>
              </mc:Choice>
              <mc:Fallback>
                <p:oleObj name="think-cell Slide" r:id="rId6" imgW="526" imgH="526" progId="TCLayout.ActiveDocument.1">
                  <p:embed/>
                  <p:pic>
                    <p:nvPicPr>
                      <p:cNvPr id="5" name="Object 4"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sv-SE" sz="3000" b="1" i="0" baseline="0">
              <a:latin typeface="Stockholm Type Regular" pitchFamily="50" charset="0"/>
              <a:ea typeface="+mj-ea"/>
              <a:cs typeface="+mj-cs"/>
              <a:sym typeface="Stockholm Type Regular" pitchFamily="50" charset="0"/>
            </a:endParaRPr>
          </a:p>
        </p:txBody>
      </p:sp>
    </p:spTree>
    <p:extLst>
      <p:ext uri="{BB962C8B-B14F-4D97-AF65-F5344CB8AC3E}">
        <p14:creationId xmlns:p14="http://schemas.microsoft.com/office/powerpoint/2010/main" val="88680893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Titelsida-svart logo för ljusa bilder">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19737500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7826" name="think-cell Slide" r:id="rId6" imgW="526" imgH="526" progId="TCLayout.ActiveDocument.1">
                  <p:embed/>
                </p:oleObj>
              </mc:Choice>
              <mc:Fallback>
                <p:oleObj name="think-cell Slide" r:id="rId6" imgW="526" imgH="526" progId="TCLayout.ActiveDocument.1">
                  <p:embed/>
                  <p:pic>
                    <p:nvPicPr>
                      <p:cNvPr id="5" name="Object 4"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sv-SE" sz="3000" b="1" i="0" baseline="0">
              <a:latin typeface="Stockholm Type Regular" pitchFamily="50" charset="0"/>
              <a:ea typeface="+mj-ea"/>
              <a:cs typeface="+mj-cs"/>
              <a:sym typeface="Stockholm Type Regular" pitchFamily="50" charset="0"/>
            </a:endParaRPr>
          </a:p>
        </p:txBody>
      </p:sp>
      <p:sp>
        <p:nvSpPr>
          <p:cNvPr id="2" name="Rubrik 1"/>
          <p:cNvSpPr>
            <a:spLocks noGrp="1"/>
          </p:cNvSpPr>
          <p:nvPr>
            <p:ph type="ctrTitle" hasCustomPrompt="1"/>
          </p:nvPr>
        </p:nvSpPr>
        <p:spPr>
          <a:xfrm>
            <a:off x="609600" y="457200"/>
            <a:ext cx="7320000" cy="968400"/>
          </a:xfrm>
        </p:spPr>
        <p:txBody>
          <a:bodyPr/>
          <a:lstStyle>
            <a:lvl1pPr>
              <a:defRPr>
                <a:solidFill>
                  <a:schemeClr val="tx1"/>
                </a:solidFill>
              </a:defRPr>
            </a:lvl1pPr>
          </a:lstStyle>
          <a:p>
            <a:r>
              <a:rPr lang="sv-SE"/>
              <a:t>Klicka här för att ändra format</a:t>
            </a:r>
          </a:p>
        </p:txBody>
      </p:sp>
      <p:sp>
        <p:nvSpPr>
          <p:cNvPr id="3" name="Underrubrik 2"/>
          <p:cNvSpPr>
            <a:spLocks noGrp="1"/>
          </p:cNvSpPr>
          <p:nvPr>
            <p:ph type="subTitle" idx="1" hasCustomPrompt="1"/>
          </p:nvPr>
        </p:nvSpPr>
        <p:spPr>
          <a:xfrm>
            <a:off x="609600" y="1440000"/>
            <a:ext cx="7296811" cy="1752600"/>
          </a:xfrm>
        </p:spPr>
        <p:txBody>
          <a:bodyPr/>
          <a:lstStyle>
            <a:lvl1pPr marL="0" indent="0" algn="l">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Skriv </a:t>
            </a:r>
            <a:r>
              <a:rPr lang="sv-SE" err="1"/>
              <a:t>ev</a:t>
            </a:r>
            <a:r>
              <a:rPr lang="sv-SE"/>
              <a:t> underrubrik här</a:t>
            </a:r>
          </a:p>
        </p:txBody>
      </p:sp>
      <p:sp>
        <p:nvSpPr>
          <p:cNvPr id="12" name="textruta 8"/>
          <p:cNvSpPr txBox="1">
            <a:spLocks noChangeArrowheads="1"/>
          </p:cNvSpPr>
          <p:nvPr userDrawn="1"/>
        </p:nvSpPr>
        <p:spPr bwMode="auto">
          <a:xfrm>
            <a:off x="605368" y="6215063"/>
            <a:ext cx="346921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defRPr/>
            </a:pPr>
            <a:r>
              <a:rPr lang="sv-SE" sz="1000" b="1" noProof="0">
                <a:solidFill>
                  <a:schemeClr val="tx1"/>
                </a:solidFill>
              </a:rPr>
              <a:t>The </a:t>
            </a:r>
            <a:r>
              <a:rPr lang="sv-SE" sz="1000" b="1" noProof="0" err="1">
                <a:solidFill>
                  <a:schemeClr val="tx1"/>
                </a:solidFill>
              </a:rPr>
              <a:t>Capital</a:t>
            </a:r>
            <a:r>
              <a:rPr lang="sv-SE" sz="1000" b="1" noProof="0">
                <a:solidFill>
                  <a:schemeClr val="tx1"/>
                </a:solidFill>
              </a:rPr>
              <a:t> </a:t>
            </a:r>
            <a:r>
              <a:rPr lang="sv-SE" sz="1000" b="1" noProof="0" err="1">
                <a:solidFill>
                  <a:schemeClr val="tx1"/>
                </a:solidFill>
              </a:rPr>
              <a:t>of</a:t>
            </a:r>
            <a:r>
              <a:rPr lang="sv-SE" sz="1000" b="1" noProof="0">
                <a:solidFill>
                  <a:schemeClr val="tx1"/>
                </a:solidFill>
              </a:rPr>
              <a:t> Scandinavia</a:t>
            </a:r>
          </a:p>
        </p:txBody>
      </p:sp>
      <p:pic>
        <p:nvPicPr>
          <p:cNvPr id="10" name="Bildobjekt 9"/>
          <p:cNvPicPr>
            <a:picLocks/>
          </p:cNvPicPr>
          <p:nvPr userDrawn="1"/>
        </p:nvPicPr>
        <p:blipFill>
          <a:blip r:embed="rId8" cstate="email">
            <a:extLst>
              <a:ext uri="{28A0092B-C50C-407E-A947-70E740481C1C}">
                <a14:useLocalDpi xmlns:a14="http://schemas.microsoft.com/office/drawing/2010/main"/>
              </a:ext>
            </a:extLst>
          </a:blip>
          <a:stretch>
            <a:fillRect/>
          </a:stretch>
        </p:blipFill>
        <p:spPr>
          <a:xfrm>
            <a:off x="10214399" y="467862"/>
            <a:ext cx="1368000" cy="468000"/>
          </a:xfrm>
          <a:prstGeom prst="rect">
            <a:avLst/>
          </a:prstGeom>
        </p:spPr>
      </p:pic>
      <p:sp>
        <p:nvSpPr>
          <p:cNvPr id="7" name="textruta 6"/>
          <p:cNvSpPr txBox="1"/>
          <p:nvPr userDrawn="1"/>
        </p:nvSpPr>
        <p:spPr>
          <a:xfrm>
            <a:off x="12288688" y="39970"/>
            <a:ext cx="1584176" cy="5909310"/>
          </a:xfrm>
          <a:prstGeom prst="rect">
            <a:avLst/>
          </a:prstGeom>
          <a:noFill/>
        </p:spPr>
        <p:txBody>
          <a:bodyPr wrap="square" rtlCol="0">
            <a:spAutoFit/>
          </a:bodyPr>
          <a:lstStyle/>
          <a:p>
            <a:r>
              <a:rPr lang="sv-SE" sz="1400">
                <a:solidFill>
                  <a:schemeClr val="tx2"/>
                </a:solidFill>
              </a:rPr>
              <a:t>För att byta bakgrundsbild klicka på STHLM bilder på fliken Start. </a:t>
            </a:r>
          </a:p>
          <a:p>
            <a:endParaRPr lang="sv-SE" sz="1400">
              <a:solidFill>
                <a:schemeClr val="tx2"/>
              </a:solidFill>
            </a:endParaRPr>
          </a:p>
          <a:p>
            <a:r>
              <a:rPr lang="sv-SE" sz="1400">
                <a:solidFill>
                  <a:schemeClr val="tx2"/>
                </a:solidFill>
              </a:rPr>
              <a:t>Har du en egen bild högerklickar du på bakgrundsbilden och väljer Formatera bakgrund och sen Infoga från: Fil. </a:t>
            </a:r>
          </a:p>
          <a:p>
            <a:r>
              <a:rPr lang="sv-SE" sz="1400">
                <a:solidFill>
                  <a:schemeClr val="tx2"/>
                </a:solidFill>
              </a:rPr>
              <a:t> </a:t>
            </a:r>
          </a:p>
          <a:p>
            <a:r>
              <a:rPr lang="sv-SE" sz="1400">
                <a:solidFill>
                  <a:schemeClr val="tx2"/>
                </a:solidFill>
              </a:rPr>
              <a:t>Tänk på att logotypen alltid ska vara tydlig. Vit logotyp mot mörk bakgrund och svart logotyp mot ljus.</a:t>
            </a:r>
          </a:p>
          <a:p>
            <a:r>
              <a:rPr lang="sv-SE" sz="1400">
                <a:solidFill>
                  <a:schemeClr val="tx2"/>
                </a:solidFill>
              </a:rPr>
              <a:t>Byt mellan de olika under Layout. </a:t>
            </a:r>
          </a:p>
        </p:txBody>
      </p:sp>
    </p:spTree>
    <p:extLst>
      <p:ext uri="{BB962C8B-B14F-4D97-AF65-F5344CB8AC3E}">
        <p14:creationId xmlns:p14="http://schemas.microsoft.com/office/powerpoint/2010/main" val="312229826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Titelsida -  svart logo grå bakgrund">
    <p:bg>
      <p:bgPr>
        <a:solidFill>
          <a:srgbClr val="F5F3EE"/>
        </a:soli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16838627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8850" name="think-cell Slide" r:id="rId5" imgW="526" imgH="526" progId="TCLayout.ActiveDocument.1">
                  <p:embed/>
                </p:oleObj>
              </mc:Choice>
              <mc:Fallback>
                <p:oleObj name="think-cell Slide" r:id="rId5" imgW="526" imgH="526" progId="TCLayout.ActiveDocument.1">
                  <p:embed/>
                  <p:pic>
                    <p:nvPicPr>
                      <p:cNvPr id="5" name="Object 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sv-SE" sz="3000" b="1" i="0" baseline="0">
              <a:latin typeface="Stockholm Type Regular" pitchFamily="50" charset="0"/>
              <a:ea typeface="+mj-ea"/>
              <a:cs typeface="+mj-cs"/>
              <a:sym typeface="Stockholm Type Regular" pitchFamily="50" charset="0"/>
            </a:endParaRPr>
          </a:p>
        </p:txBody>
      </p:sp>
      <p:sp>
        <p:nvSpPr>
          <p:cNvPr id="2" name="Rubrik 1"/>
          <p:cNvSpPr>
            <a:spLocks noGrp="1"/>
          </p:cNvSpPr>
          <p:nvPr>
            <p:ph type="ctrTitle" hasCustomPrompt="1"/>
          </p:nvPr>
        </p:nvSpPr>
        <p:spPr>
          <a:xfrm>
            <a:off x="609600" y="457200"/>
            <a:ext cx="7320000" cy="968400"/>
          </a:xfrm>
        </p:spPr>
        <p:txBody>
          <a:bodyPr/>
          <a:lstStyle>
            <a:lvl1pPr>
              <a:defRPr>
                <a:solidFill>
                  <a:schemeClr val="tx1"/>
                </a:solidFill>
              </a:defRPr>
            </a:lvl1pPr>
          </a:lstStyle>
          <a:p>
            <a:r>
              <a:rPr lang="sv-SE"/>
              <a:t>Klicka här för att ändra format</a:t>
            </a:r>
          </a:p>
        </p:txBody>
      </p:sp>
      <p:sp>
        <p:nvSpPr>
          <p:cNvPr id="4" name="Platshållare för text 3"/>
          <p:cNvSpPr>
            <a:spLocks noGrp="1"/>
          </p:cNvSpPr>
          <p:nvPr>
            <p:ph type="body" sz="quarter" idx="10" hasCustomPrompt="1"/>
          </p:nvPr>
        </p:nvSpPr>
        <p:spPr>
          <a:xfrm>
            <a:off x="609600" y="1440000"/>
            <a:ext cx="7305600" cy="1753200"/>
          </a:xfrm>
        </p:spPr>
        <p:txBody>
          <a:bodyPr/>
          <a:lstStyle>
            <a:lvl1pPr marL="0" indent="0">
              <a:buNone/>
              <a:defRPr/>
            </a:lvl1pPr>
          </a:lstStyle>
          <a:p>
            <a:r>
              <a:rPr lang="sv-SE"/>
              <a:t>Skriv </a:t>
            </a:r>
            <a:r>
              <a:rPr lang="sv-SE" err="1"/>
              <a:t>ev</a:t>
            </a:r>
            <a:r>
              <a:rPr lang="sv-SE"/>
              <a:t> underrubrik här</a:t>
            </a:r>
          </a:p>
        </p:txBody>
      </p:sp>
      <p:sp>
        <p:nvSpPr>
          <p:cNvPr id="10" name="textruta 8"/>
          <p:cNvSpPr txBox="1">
            <a:spLocks noChangeArrowheads="1"/>
          </p:cNvSpPr>
          <p:nvPr userDrawn="1"/>
        </p:nvSpPr>
        <p:spPr bwMode="auto">
          <a:xfrm>
            <a:off x="605368" y="6215063"/>
            <a:ext cx="346921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defRPr/>
            </a:pPr>
            <a:r>
              <a:rPr lang="sv-SE" sz="1000" b="1" noProof="0">
                <a:solidFill>
                  <a:schemeClr val="tx1"/>
                </a:solidFill>
              </a:rPr>
              <a:t>The </a:t>
            </a:r>
            <a:r>
              <a:rPr lang="sv-SE" sz="1000" b="1" noProof="0" err="1">
                <a:solidFill>
                  <a:schemeClr val="tx1"/>
                </a:solidFill>
              </a:rPr>
              <a:t>Capital</a:t>
            </a:r>
            <a:r>
              <a:rPr lang="sv-SE" sz="1000" b="1" noProof="0">
                <a:solidFill>
                  <a:schemeClr val="tx1"/>
                </a:solidFill>
              </a:rPr>
              <a:t> </a:t>
            </a:r>
            <a:r>
              <a:rPr lang="sv-SE" sz="1000" b="1" noProof="0" err="1">
                <a:solidFill>
                  <a:schemeClr val="tx1"/>
                </a:solidFill>
              </a:rPr>
              <a:t>of</a:t>
            </a:r>
            <a:r>
              <a:rPr lang="sv-SE" sz="1000" b="1" noProof="0">
                <a:solidFill>
                  <a:schemeClr val="tx1"/>
                </a:solidFill>
              </a:rPr>
              <a:t> Scandinavia</a:t>
            </a:r>
          </a:p>
        </p:txBody>
      </p:sp>
      <p:pic>
        <p:nvPicPr>
          <p:cNvPr id="11" name="Bildobjekt 10"/>
          <p:cNvPicPr>
            <a:picLocks/>
          </p:cNvPicPr>
          <p:nvPr userDrawn="1"/>
        </p:nvPicPr>
        <p:blipFill>
          <a:blip r:embed="rId7" cstate="email">
            <a:extLst>
              <a:ext uri="{28A0092B-C50C-407E-A947-70E740481C1C}">
                <a14:useLocalDpi xmlns:a14="http://schemas.microsoft.com/office/drawing/2010/main"/>
              </a:ext>
            </a:extLst>
          </a:blip>
          <a:stretch>
            <a:fillRect/>
          </a:stretch>
        </p:blipFill>
        <p:spPr>
          <a:xfrm>
            <a:off x="10214399" y="467862"/>
            <a:ext cx="1368000" cy="468276"/>
          </a:xfrm>
          <a:prstGeom prst="rect">
            <a:avLst/>
          </a:prstGeom>
        </p:spPr>
      </p:pic>
    </p:spTree>
    <p:extLst>
      <p:ext uri="{BB962C8B-B14F-4D97-AF65-F5344CB8AC3E}">
        <p14:creationId xmlns:p14="http://schemas.microsoft.com/office/powerpoint/2010/main" val="1251671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elsida - Färgrutor alt 4 Bre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1761706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94" name="think-cell Slide" r:id="rId5" imgW="526" imgH="526" progId="TCLayout.ActiveDocument.1">
                  <p:embed/>
                </p:oleObj>
              </mc:Choice>
              <mc:Fallback>
                <p:oleObj name="think-cell Slide" r:id="rId5" imgW="526" imgH="526"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sv-SE" sz="3000" b="1" i="0" baseline="0">
              <a:latin typeface="Stockholm Type Regular" pitchFamily="50" charset="0"/>
              <a:ea typeface="+mj-ea"/>
              <a:cs typeface="+mj-cs"/>
              <a:sym typeface="Stockholm Type Regular" pitchFamily="50" charset="0"/>
            </a:endParaRPr>
          </a:p>
        </p:txBody>
      </p:sp>
      <p:sp>
        <p:nvSpPr>
          <p:cNvPr id="6" name="Platshållare för text 16"/>
          <p:cNvSpPr txBox="1">
            <a:spLocks/>
          </p:cNvSpPr>
          <p:nvPr userDrawn="1"/>
        </p:nvSpPr>
        <p:spPr>
          <a:xfrm>
            <a:off x="609600" y="457201"/>
            <a:ext cx="7344000" cy="3960813"/>
          </a:xfrm>
          <a:prstGeom prst="rect">
            <a:avLst/>
          </a:prstGeom>
          <a:solidFill>
            <a:schemeClr val="tx2"/>
          </a:solidFill>
          <a:ln>
            <a:noFill/>
          </a:ln>
        </p:spPr>
        <p:txBody>
          <a:bodyPr lIns="234000" rIns="234000"/>
          <a:lstStyle>
            <a:lvl1pPr>
              <a:buNone/>
              <a:defRPr/>
            </a:lvl1pPr>
          </a:lstStyle>
          <a:p>
            <a:pPr fontAlgn="auto">
              <a:lnSpc>
                <a:spcPts val="2000"/>
              </a:lnSpc>
              <a:spcBef>
                <a:spcPts val="0"/>
              </a:spcBef>
              <a:spcAft>
                <a:spcPts val="0"/>
              </a:spcAft>
              <a:buFont typeface="Arial" pitchFamily="34" charset="0"/>
              <a:buNone/>
              <a:defRPr/>
            </a:pPr>
            <a:r>
              <a:rPr lang="sv-SE" sz="2000">
                <a:solidFill>
                  <a:srgbClr val="000000"/>
                </a:solidFill>
                <a:latin typeface="+mn-lt"/>
                <a:ea typeface="+mn-ea"/>
                <a:cs typeface="+mn-cs"/>
              </a:rPr>
              <a:t>  </a:t>
            </a:r>
          </a:p>
        </p:txBody>
      </p:sp>
      <p:sp>
        <p:nvSpPr>
          <p:cNvPr id="2" name="Rubrik 1"/>
          <p:cNvSpPr>
            <a:spLocks noGrp="1"/>
          </p:cNvSpPr>
          <p:nvPr>
            <p:ph type="title" hasCustomPrompt="1"/>
          </p:nvPr>
        </p:nvSpPr>
        <p:spPr bwMode="white">
          <a:xfrm>
            <a:off x="911424" y="628016"/>
            <a:ext cx="6816757" cy="1144800"/>
          </a:xfrm>
        </p:spPr>
        <p:txBody>
          <a:bodyPr/>
          <a:lstStyle>
            <a:lvl1pPr>
              <a:defRPr>
                <a:solidFill>
                  <a:schemeClr val="bg1"/>
                </a:solidFill>
              </a:defRPr>
            </a:lvl1pPr>
          </a:lstStyle>
          <a:p>
            <a:r>
              <a:rPr lang="sv-SE"/>
              <a:t>Klicka här för att ändra format</a:t>
            </a:r>
          </a:p>
        </p:txBody>
      </p:sp>
      <p:sp>
        <p:nvSpPr>
          <p:cNvPr id="10" name="Platshållare för text 9"/>
          <p:cNvSpPr>
            <a:spLocks noGrp="1"/>
          </p:cNvSpPr>
          <p:nvPr>
            <p:ph type="body" sz="quarter" idx="14" hasCustomPrompt="1"/>
          </p:nvPr>
        </p:nvSpPr>
        <p:spPr bwMode="white">
          <a:xfrm>
            <a:off x="911424" y="1844675"/>
            <a:ext cx="6816757" cy="2376413"/>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8" name="Platshållare för bild 7"/>
          <p:cNvSpPr>
            <a:spLocks noGrp="1"/>
          </p:cNvSpPr>
          <p:nvPr>
            <p:ph type="pic" sz="quarter" idx="13" hasCustomPrompt="1"/>
          </p:nvPr>
        </p:nvSpPr>
        <p:spPr>
          <a:xfrm>
            <a:off x="7929600" y="4418012"/>
            <a:ext cx="3652800" cy="1980000"/>
          </a:xfrm>
          <a:solidFill>
            <a:schemeClr val="accent3"/>
          </a:solidFill>
        </p:spPr>
        <p:txBody>
          <a:bodyPr anchor="t" anchorCtr="1"/>
          <a:lstStyle>
            <a:lvl1pPr marL="0" indent="0">
              <a:buFontTx/>
              <a:buNone/>
              <a:defRPr>
                <a:solidFill>
                  <a:schemeClr val="bg1"/>
                </a:solidFill>
              </a:defRPr>
            </a:lvl1pPr>
          </a:lstStyle>
          <a:p>
            <a:r>
              <a:rPr lang="sv-SE"/>
              <a:t>Dra bilden till platshållaren eller klicka på ikonen för att lägga till den</a:t>
            </a:r>
          </a:p>
        </p:txBody>
      </p:sp>
      <p:pic>
        <p:nvPicPr>
          <p:cNvPr id="9" name="Bildobjekt 8"/>
          <p:cNvPicPr>
            <a:picLocks/>
          </p:cNvPicPr>
          <p:nvPr userDrawn="1"/>
        </p:nvPicPr>
        <p:blipFill>
          <a:blip r:embed="rId7" cstate="email">
            <a:extLst>
              <a:ext uri="{28A0092B-C50C-407E-A947-70E740481C1C}">
                <a14:useLocalDpi xmlns:a14="http://schemas.microsoft.com/office/drawing/2010/main"/>
              </a:ext>
            </a:extLst>
          </a:blip>
          <a:stretch>
            <a:fillRect/>
          </a:stretch>
        </p:blipFill>
        <p:spPr>
          <a:xfrm>
            <a:off x="10214399" y="467862"/>
            <a:ext cx="1368000" cy="468276"/>
          </a:xfrm>
          <a:prstGeom prst="rect">
            <a:avLst/>
          </a:prstGeom>
        </p:spPr>
      </p:pic>
      <p:sp>
        <p:nvSpPr>
          <p:cNvPr id="12" name="textruta 8"/>
          <p:cNvSpPr txBox="1">
            <a:spLocks noChangeArrowheads="1"/>
          </p:cNvSpPr>
          <p:nvPr userDrawn="1"/>
        </p:nvSpPr>
        <p:spPr bwMode="auto">
          <a:xfrm>
            <a:off x="605368" y="6215063"/>
            <a:ext cx="346921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defRPr/>
            </a:pPr>
            <a:r>
              <a:rPr lang="sv-SE" sz="1000" b="1" noProof="0">
                <a:solidFill>
                  <a:schemeClr val="tx1"/>
                </a:solidFill>
              </a:rPr>
              <a:t>The </a:t>
            </a:r>
            <a:r>
              <a:rPr lang="sv-SE" sz="1000" b="1" noProof="0" err="1">
                <a:solidFill>
                  <a:schemeClr val="tx1"/>
                </a:solidFill>
              </a:rPr>
              <a:t>Capital</a:t>
            </a:r>
            <a:r>
              <a:rPr lang="sv-SE" sz="1000" b="1" noProof="0">
                <a:solidFill>
                  <a:schemeClr val="tx1"/>
                </a:solidFill>
              </a:rPr>
              <a:t> </a:t>
            </a:r>
            <a:r>
              <a:rPr lang="sv-SE" sz="1000" b="1" noProof="0" err="1">
                <a:solidFill>
                  <a:schemeClr val="tx1"/>
                </a:solidFill>
              </a:rPr>
              <a:t>of</a:t>
            </a:r>
            <a:r>
              <a:rPr lang="sv-SE" sz="1000" b="1" noProof="0">
                <a:solidFill>
                  <a:schemeClr val="tx1"/>
                </a:solidFill>
              </a:rPr>
              <a:t> Scandinavia</a:t>
            </a:r>
          </a:p>
        </p:txBody>
      </p:sp>
      <p:sp>
        <p:nvSpPr>
          <p:cNvPr id="13" name="textruta 12"/>
          <p:cNvSpPr txBox="1"/>
          <p:nvPr userDrawn="1"/>
        </p:nvSpPr>
        <p:spPr>
          <a:xfrm>
            <a:off x="12288688" y="4483354"/>
            <a:ext cx="1584176" cy="2031325"/>
          </a:xfrm>
          <a:prstGeom prst="rect">
            <a:avLst/>
          </a:prstGeom>
          <a:noFill/>
        </p:spPr>
        <p:txBody>
          <a:bodyPr wrap="square" rtlCol="0">
            <a:spAutoFit/>
          </a:bodyPr>
          <a:lstStyle/>
          <a:p>
            <a:r>
              <a:rPr lang="sv-SE" sz="1400">
                <a:solidFill>
                  <a:schemeClr val="tx2"/>
                </a:solidFill>
              </a:rPr>
              <a:t>Klicka på </a:t>
            </a:r>
            <a:r>
              <a:rPr lang="sv-SE" sz="1400" b="1">
                <a:solidFill>
                  <a:schemeClr val="tx2"/>
                </a:solidFill>
              </a:rPr>
              <a:t>STHLM</a:t>
            </a:r>
            <a:r>
              <a:rPr lang="sv-SE" sz="1400" baseline="0">
                <a:solidFill>
                  <a:schemeClr val="tx2"/>
                </a:solidFill>
              </a:rPr>
              <a:t> </a:t>
            </a:r>
            <a:r>
              <a:rPr lang="sv-SE" sz="1400" b="1" baseline="0">
                <a:solidFill>
                  <a:schemeClr val="tx2"/>
                </a:solidFill>
              </a:rPr>
              <a:t>bilder</a:t>
            </a:r>
            <a:r>
              <a:rPr lang="sv-SE" sz="1400" baseline="0">
                <a:solidFill>
                  <a:schemeClr val="tx2"/>
                </a:solidFill>
              </a:rPr>
              <a:t> för att lägga till en bild. Om du har en egen bild, klicka direkt på ikonen som visas i rutan här till vänster på sidan.</a:t>
            </a:r>
            <a:endParaRPr lang="sv-SE" sz="1400">
              <a:solidFill>
                <a:schemeClr val="tx2"/>
              </a:solidFill>
            </a:endParaRPr>
          </a:p>
        </p:txBody>
      </p:sp>
    </p:spTree>
    <p:extLst>
      <p:ext uri="{BB962C8B-B14F-4D97-AF65-F5344CB8AC3E}">
        <p14:creationId xmlns:p14="http://schemas.microsoft.com/office/powerpoint/2010/main" val="419763533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1_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581253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Titelsida - Färgrutor alt 1 Bre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4662158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9874" name="think-cell Slide" r:id="rId5" imgW="526" imgH="526" progId="TCLayout.ActiveDocument.1">
                  <p:embed/>
                </p:oleObj>
              </mc:Choice>
              <mc:Fallback>
                <p:oleObj name="think-cell Slide" r:id="rId5" imgW="526" imgH="526"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sv-SE" sz="3000" b="1" i="0" baseline="0">
              <a:latin typeface="Stockholm Type Regular" pitchFamily="50" charset="0"/>
              <a:ea typeface="+mj-ea"/>
              <a:cs typeface="+mj-cs"/>
              <a:sym typeface="Stockholm Type Regular" pitchFamily="50" charset="0"/>
            </a:endParaRPr>
          </a:p>
        </p:txBody>
      </p:sp>
      <p:sp>
        <p:nvSpPr>
          <p:cNvPr id="6" name="Platshållare för text 16"/>
          <p:cNvSpPr txBox="1">
            <a:spLocks/>
          </p:cNvSpPr>
          <p:nvPr userDrawn="1"/>
        </p:nvSpPr>
        <p:spPr>
          <a:xfrm>
            <a:off x="609600" y="457201"/>
            <a:ext cx="7344000" cy="3960813"/>
          </a:xfrm>
          <a:prstGeom prst="rect">
            <a:avLst/>
          </a:prstGeom>
          <a:solidFill>
            <a:schemeClr val="accent5"/>
          </a:solidFill>
          <a:ln>
            <a:noFill/>
          </a:ln>
        </p:spPr>
        <p:txBody>
          <a:bodyPr lIns="234000" rIns="234000"/>
          <a:lstStyle>
            <a:lvl1pPr>
              <a:buNone/>
              <a:defRPr/>
            </a:lvl1pPr>
          </a:lstStyle>
          <a:p>
            <a:pPr fontAlgn="auto">
              <a:lnSpc>
                <a:spcPts val="2000"/>
              </a:lnSpc>
              <a:spcBef>
                <a:spcPts val="0"/>
              </a:spcBef>
              <a:spcAft>
                <a:spcPts val="0"/>
              </a:spcAft>
              <a:buFont typeface="Arial" pitchFamily="34" charset="0"/>
              <a:buNone/>
              <a:defRPr/>
            </a:pPr>
            <a:r>
              <a:rPr lang="sv-SE" sz="2000">
                <a:solidFill>
                  <a:srgbClr val="000000"/>
                </a:solidFill>
                <a:latin typeface="+mn-lt"/>
                <a:ea typeface="+mn-ea"/>
                <a:cs typeface="+mn-cs"/>
              </a:rPr>
              <a:t>  </a:t>
            </a:r>
          </a:p>
        </p:txBody>
      </p:sp>
      <p:sp>
        <p:nvSpPr>
          <p:cNvPr id="2" name="Rubrik 1"/>
          <p:cNvSpPr>
            <a:spLocks noGrp="1"/>
          </p:cNvSpPr>
          <p:nvPr>
            <p:ph type="title" hasCustomPrompt="1"/>
          </p:nvPr>
        </p:nvSpPr>
        <p:spPr bwMode="white">
          <a:xfrm>
            <a:off x="911424" y="628016"/>
            <a:ext cx="6816757" cy="1144800"/>
          </a:xfrm>
        </p:spPr>
        <p:txBody>
          <a:bodyPr/>
          <a:lstStyle>
            <a:lvl1pPr>
              <a:defRPr>
                <a:solidFill>
                  <a:schemeClr val="bg1"/>
                </a:solidFill>
              </a:defRPr>
            </a:lvl1pPr>
          </a:lstStyle>
          <a:p>
            <a:r>
              <a:rPr lang="sv-SE"/>
              <a:t>Klicka här för att ändra format</a:t>
            </a:r>
          </a:p>
        </p:txBody>
      </p:sp>
      <p:sp>
        <p:nvSpPr>
          <p:cNvPr id="10" name="Platshållare för text 9"/>
          <p:cNvSpPr>
            <a:spLocks noGrp="1"/>
          </p:cNvSpPr>
          <p:nvPr>
            <p:ph type="body" sz="quarter" idx="14" hasCustomPrompt="1"/>
          </p:nvPr>
        </p:nvSpPr>
        <p:spPr bwMode="white">
          <a:xfrm>
            <a:off x="911424" y="1844675"/>
            <a:ext cx="6816757" cy="2376413"/>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8" name="Platshållare för bild 7"/>
          <p:cNvSpPr>
            <a:spLocks noGrp="1"/>
          </p:cNvSpPr>
          <p:nvPr>
            <p:ph type="pic" sz="quarter" idx="13" hasCustomPrompt="1"/>
          </p:nvPr>
        </p:nvSpPr>
        <p:spPr>
          <a:xfrm>
            <a:off x="7929600" y="4418012"/>
            <a:ext cx="3652800" cy="1980000"/>
          </a:xfrm>
          <a:solidFill>
            <a:schemeClr val="accent1"/>
          </a:solidFill>
        </p:spPr>
        <p:txBody>
          <a:bodyPr anchor="t" anchorCtr="1"/>
          <a:lstStyle>
            <a:lvl1pPr marL="0" indent="0">
              <a:buFontTx/>
              <a:buNone/>
              <a:defRPr>
                <a:solidFill>
                  <a:schemeClr val="bg1"/>
                </a:solidFill>
              </a:defRPr>
            </a:lvl1pPr>
          </a:lstStyle>
          <a:p>
            <a:r>
              <a:rPr lang="sv-SE"/>
              <a:t>Dra bilden till platshållaren eller klicka på ikonen för att lägga till den</a:t>
            </a:r>
          </a:p>
        </p:txBody>
      </p:sp>
      <p:pic>
        <p:nvPicPr>
          <p:cNvPr id="9" name="Bildobjekt 8"/>
          <p:cNvPicPr>
            <a:picLocks/>
          </p:cNvPicPr>
          <p:nvPr userDrawn="1"/>
        </p:nvPicPr>
        <p:blipFill>
          <a:blip r:embed="rId7" cstate="email">
            <a:extLst>
              <a:ext uri="{28A0092B-C50C-407E-A947-70E740481C1C}">
                <a14:useLocalDpi xmlns:a14="http://schemas.microsoft.com/office/drawing/2010/main"/>
              </a:ext>
            </a:extLst>
          </a:blip>
          <a:stretch>
            <a:fillRect/>
          </a:stretch>
        </p:blipFill>
        <p:spPr>
          <a:xfrm>
            <a:off x="10214400" y="467862"/>
            <a:ext cx="1368000" cy="468276"/>
          </a:xfrm>
          <a:prstGeom prst="rect">
            <a:avLst/>
          </a:prstGeom>
        </p:spPr>
      </p:pic>
      <p:sp>
        <p:nvSpPr>
          <p:cNvPr id="12" name="textruta 8"/>
          <p:cNvSpPr txBox="1">
            <a:spLocks noChangeArrowheads="1"/>
          </p:cNvSpPr>
          <p:nvPr userDrawn="1"/>
        </p:nvSpPr>
        <p:spPr bwMode="auto">
          <a:xfrm>
            <a:off x="605368" y="6215063"/>
            <a:ext cx="346921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defRPr/>
            </a:pPr>
            <a:r>
              <a:rPr lang="sv-SE" sz="1000" b="1" noProof="0">
                <a:solidFill>
                  <a:schemeClr val="tx1"/>
                </a:solidFill>
              </a:rPr>
              <a:t>The </a:t>
            </a:r>
            <a:r>
              <a:rPr lang="sv-SE" sz="1000" b="1" noProof="0" err="1">
                <a:solidFill>
                  <a:schemeClr val="tx1"/>
                </a:solidFill>
              </a:rPr>
              <a:t>Capital</a:t>
            </a:r>
            <a:r>
              <a:rPr lang="sv-SE" sz="1000" b="1" noProof="0">
                <a:solidFill>
                  <a:schemeClr val="tx1"/>
                </a:solidFill>
              </a:rPr>
              <a:t> </a:t>
            </a:r>
            <a:r>
              <a:rPr lang="sv-SE" sz="1000" b="1" noProof="0" err="1">
                <a:solidFill>
                  <a:schemeClr val="tx1"/>
                </a:solidFill>
              </a:rPr>
              <a:t>of</a:t>
            </a:r>
            <a:r>
              <a:rPr lang="sv-SE" sz="1000" b="1" noProof="0">
                <a:solidFill>
                  <a:schemeClr val="tx1"/>
                </a:solidFill>
              </a:rPr>
              <a:t> Scandinavia</a:t>
            </a:r>
          </a:p>
        </p:txBody>
      </p:sp>
      <p:sp>
        <p:nvSpPr>
          <p:cNvPr id="11" name="textruta 10"/>
          <p:cNvSpPr txBox="1"/>
          <p:nvPr userDrawn="1"/>
        </p:nvSpPr>
        <p:spPr>
          <a:xfrm>
            <a:off x="12288688" y="4483354"/>
            <a:ext cx="1584176" cy="2031325"/>
          </a:xfrm>
          <a:prstGeom prst="rect">
            <a:avLst/>
          </a:prstGeom>
          <a:noFill/>
        </p:spPr>
        <p:txBody>
          <a:bodyPr wrap="square" rtlCol="0">
            <a:spAutoFit/>
          </a:bodyPr>
          <a:lstStyle/>
          <a:p>
            <a:r>
              <a:rPr lang="sv-SE" sz="1400">
                <a:solidFill>
                  <a:schemeClr val="tx2"/>
                </a:solidFill>
              </a:rPr>
              <a:t>Klicka på </a:t>
            </a:r>
            <a:r>
              <a:rPr lang="sv-SE" sz="1400" b="1">
                <a:solidFill>
                  <a:schemeClr val="tx2"/>
                </a:solidFill>
              </a:rPr>
              <a:t>STHLM</a:t>
            </a:r>
            <a:r>
              <a:rPr lang="sv-SE" sz="1400" baseline="0">
                <a:solidFill>
                  <a:schemeClr val="tx2"/>
                </a:solidFill>
              </a:rPr>
              <a:t> </a:t>
            </a:r>
            <a:r>
              <a:rPr lang="sv-SE" sz="1400" b="1" baseline="0">
                <a:solidFill>
                  <a:schemeClr val="tx2"/>
                </a:solidFill>
              </a:rPr>
              <a:t>bilder</a:t>
            </a:r>
            <a:r>
              <a:rPr lang="sv-SE" sz="1400" baseline="0">
                <a:solidFill>
                  <a:schemeClr val="tx2"/>
                </a:solidFill>
              </a:rPr>
              <a:t> för att lägga till en bild. Om du har en egen bild, klicka direkt på ikonen som visas i rutan här till vänster på sidan.</a:t>
            </a:r>
            <a:endParaRPr lang="sv-SE" sz="1400">
              <a:solidFill>
                <a:schemeClr val="tx2"/>
              </a:solidFill>
            </a:endParaRPr>
          </a:p>
        </p:txBody>
      </p:sp>
    </p:spTree>
    <p:extLst>
      <p:ext uri="{BB962C8B-B14F-4D97-AF65-F5344CB8AC3E}">
        <p14:creationId xmlns:p14="http://schemas.microsoft.com/office/powerpoint/2010/main" val="33436270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Titelsida - Färgrutor alt 2 Bre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9697354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0898" name="think-cell Slide" r:id="rId5" imgW="526" imgH="526" progId="TCLayout.ActiveDocument.1">
                  <p:embed/>
                </p:oleObj>
              </mc:Choice>
              <mc:Fallback>
                <p:oleObj name="think-cell Slide" r:id="rId5" imgW="526" imgH="526"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sv-SE" sz="3000" b="1" i="0" baseline="0">
              <a:latin typeface="Stockholm Type Regular" pitchFamily="50" charset="0"/>
              <a:ea typeface="+mj-ea"/>
              <a:cs typeface="+mj-cs"/>
              <a:sym typeface="Stockholm Type Regular" pitchFamily="50" charset="0"/>
            </a:endParaRPr>
          </a:p>
        </p:txBody>
      </p:sp>
      <p:sp>
        <p:nvSpPr>
          <p:cNvPr id="6" name="Platshållare för text 16"/>
          <p:cNvSpPr txBox="1">
            <a:spLocks/>
          </p:cNvSpPr>
          <p:nvPr userDrawn="1"/>
        </p:nvSpPr>
        <p:spPr>
          <a:xfrm>
            <a:off x="609600" y="457201"/>
            <a:ext cx="7344000" cy="3960813"/>
          </a:xfrm>
          <a:prstGeom prst="rect">
            <a:avLst/>
          </a:prstGeom>
          <a:solidFill>
            <a:schemeClr val="accent3"/>
          </a:solidFill>
          <a:ln>
            <a:noFill/>
          </a:ln>
        </p:spPr>
        <p:txBody>
          <a:bodyPr lIns="234000" rIns="234000"/>
          <a:lstStyle>
            <a:lvl1pPr>
              <a:buNone/>
              <a:defRPr/>
            </a:lvl1pPr>
          </a:lstStyle>
          <a:p>
            <a:pPr fontAlgn="auto">
              <a:lnSpc>
                <a:spcPts val="2000"/>
              </a:lnSpc>
              <a:spcBef>
                <a:spcPts val="0"/>
              </a:spcBef>
              <a:spcAft>
                <a:spcPts val="0"/>
              </a:spcAft>
              <a:buFont typeface="Arial" pitchFamily="34" charset="0"/>
              <a:buNone/>
              <a:defRPr/>
            </a:pPr>
            <a:r>
              <a:rPr lang="sv-SE" sz="2000">
                <a:solidFill>
                  <a:srgbClr val="000000"/>
                </a:solidFill>
                <a:latin typeface="+mn-lt"/>
                <a:ea typeface="+mn-ea"/>
                <a:cs typeface="+mn-cs"/>
              </a:rPr>
              <a:t>  </a:t>
            </a:r>
          </a:p>
        </p:txBody>
      </p:sp>
      <p:sp>
        <p:nvSpPr>
          <p:cNvPr id="2" name="Rubrik 1"/>
          <p:cNvSpPr>
            <a:spLocks noGrp="1"/>
          </p:cNvSpPr>
          <p:nvPr>
            <p:ph type="title" hasCustomPrompt="1"/>
          </p:nvPr>
        </p:nvSpPr>
        <p:spPr bwMode="white">
          <a:xfrm>
            <a:off x="911424" y="628016"/>
            <a:ext cx="6816757" cy="1144800"/>
          </a:xfrm>
        </p:spPr>
        <p:txBody>
          <a:bodyPr/>
          <a:lstStyle>
            <a:lvl1pPr>
              <a:defRPr>
                <a:solidFill>
                  <a:schemeClr val="bg1"/>
                </a:solidFill>
              </a:defRPr>
            </a:lvl1pPr>
          </a:lstStyle>
          <a:p>
            <a:r>
              <a:rPr lang="sv-SE"/>
              <a:t>Klicka här för att ändra format</a:t>
            </a:r>
          </a:p>
        </p:txBody>
      </p:sp>
      <p:sp>
        <p:nvSpPr>
          <p:cNvPr id="10" name="Platshållare för text 9"/>
          <p:cNvSpPr>
            <a:spLocks noGrp="1"/>
          </p:cNvSpPr>
          <p:nvPr>
            <p:ph type="body" sz="quarter" idx="14" hasCustomPrompt="1"/>
          </p:nvPr>
        </p:nvSpPr>
        <p:spPr bwMode="white">
          <a:xfrm>
            <a:off x="911424" y="1844675"/>
            <a:ext cx="6816757" cy="2376413"/>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8" name="Platshållare för bild 7"/>
          <p:cNvSpPr>
            <a:spLocks noGrp="1"/>
          </p:cNvSpPr>
          <p:nvPr>
            <p:ph type="pic" sz="quarter" idx="13" hasCustomPrompt="1"/>
          </p:nvPr>
        </p:nvSpPr>
        <p:spPr>
          <a:xfrm>
            <a:off x="7929600" y="4418012"/>
            <a:ext cx="3652800" cy="1980000"/>
          </a:xfrm>
          <a:solidFill>
            <a:schemeClr val="tx2"/>
          </a:solidFill>
        </p:spPr>
        <p:txBody>
          <a:bodyPr anchor="t" anchorCtr="1"/>
          <a:lstStyle>
            <a:lvl1pPr marL="0" indent="0">
              <a:buFontTx/>
              <a:buNone/>
              <a:defRPr>
                <a:solidFill>
                  <a:schemeClr val="bg1"/>
                </a:solidFill>
              </a:defRPr>
            </a:lvl1pPr>
          </a:lstStyle>
          <a:p>
            <a:r>
              <a:rPr lang="sv-SE"/>
              <a:t>Dra bilden till platshållaren eller klicka på ikonen för att lägga till den</a:t>
            </a:r>
          </a:p>
        </p:txBody>
      </p:sp>
      <p:pic>
        <p:nvPicPr>
          <p:cNvPr id="9" name="Bildobjekt 8"/>
          <p:cNvPicPr>
            <a:picLocks/>
          </p:cNvPicPr>
          <p:nvPr userDrawn="1"/>
        </p:nvPicPr>
        <p:blipFill>
          <a:blip r:embed="rId7" cstate="email">
            <a:extLst>
              <a:ext uri="{28A0092B-C50C-407E-A947-70E740481C1C}">
                <a14:useLocalDpi xmlns:a14="http://schemas.microsoft.com/office/drawing/2010/main"/>
              </a:ext>
            </a:extLst>
          </a:blip>
          <a:stretch>
            <a:fillRect/>
          </a:stretch>
        </p:blipFill>
        <p:spPr>
          <a:xfrm>
            <a:off x="10214399" y="467862"/>
            <a:ext cx="1368000" cy="468276"/>
          </a:xfrm>
          <a:prstGeom prst="rect">
            <a:avLst/>
          </a:prstGeom>
        </p:spPr>
      </p:pic>
      <p:sp>
        <p:nvSpPr>
          <p:cNvPr id="12" name="textruta 8"/>
          <p:cNvSpPr txBox="1">
            <a:spLocks noChangeArrowheads="1"/>
          </p:cNvSpPr>
          <p:nvPr userDrawn="1"/>
        </p:nvSpPr>
        <p:spPr bwMode="auto">
          <a:xfrm>
            <a:off x="605368" y="6215063"/>
            <a:ext cx="346921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defRPr/>
            </a:pPr>
            <a:r>
              <a:rPr lang="sv-SE" sz="1000" b="1" noProof="0">
                <a:solidFill>
                  <a:schemeClr val="tx1"/>
                </a:solidFill>
              </a:rPr>
              <a:t>The </a:t>
            </a:r>
            <a:r>
              <a:rPr lang="sv-SE" sz="1000" b="1" noProof="0" err="1">
                <a:solidFill>
                  <a:schemeClr val="tx1"/>
                </a:solidFill>
              </a:rPr>
              <a:t>Capital</a:t>
            </a:r>
            <a:r>
              <a:rPr lang="sv-SE" sz="1000" b="1" noProof="0">
                <a:solidFill>
                  <a:schemeClr val="tx1"/>
                </a:solidFill>
              </a:rPr>
              <a:t> </a:t>
            </a:r>
            <a:r>
              <a:rPr lang="sv-SE" sz="1000" b="1" noProof="0" err="1">
                <a:solidFill>
                  <a:schemeClr val="tx1"/>
                </a:solidFill>
              </a:rPr>
              <a:t>of</a:t>
            </a:r>
            <a:r>
              <a:rPr lang="sv-SE" sz="1000" b="1" noProof="0">
                <a:solidFill>
                  <a:schemeClr val="tx1"/>
                </a:solidFill>
              </a:rPr>
              <a:t> Scandinavia</a:t>
            </a:r>
          </a:p>
        </p:txBody>
      </p:sp>
      <p:sp>
        <p:nvSpPr>
          <p:cNvPr id="13" name="textruta 12"/>
          <p:cNvSpPr txBox="1"/>
          <p:nvPr userDrawn="1"/>
        </p:nvSpPr>
        <p:spPr>
          <a:xfrm>
            <a:off x="12288688" y="4483354"/>
            <a:ext cx="1584176" cy="2031325"/>
          </a:xfrm>
          <a:prstGeom prst="rect">
            <a:avLst/>
          </a:prstGeom>
          <a:noFill/>
        </p:spPr>
        <p:txBody>
          <a:bodyPr wrap="square" rtlCol="0">
            <a:spAutoFit/>
          </a:bodyPr>
          <a:lstStyle/>
          <a:p>
            <a:r>
              <a:rPr lang="sv-SE" sz="1400">
                <a:solidFill>
                  <a:schemeClr val="tx2"/>
                </a:solidFill>
              </a:rPr>
              <a:t>Klicka på </a:t>
            </a:r>
            <a:r>
              <a:rPr lang="sv-SE" sz="1400" b="1">
                <a:solidFill>
                  <a:schemeClr val="tx2"/>
                </a:solidFill>
              </a:rPr>
              <a:t>STHLM</a:t>
            </a:r>
            <a:r>
              <a:rPr lang="sv-SE" sz="1400" baseline="0">
                <a:solidFill>
                  <a:schemeClr val="tx2"/>
                </a:solidFill>
              </a:rPr>
              <a:t> </a:t>
            </a:r>
            <a:r>
              <a:rPr lang="sv-SE" sz="1400" b="1" baseline="0">
                <a:solidFill>
                  <a:schemeClr val="tx2"/>
                </a:solidFill>
              </a:rPr>
              <a:t>bilder</a:t>
            </a:r>
            <a:r>
              <a:rPr lang="sv-SE" sz="1400" baseline="0">
                <a:solidFill>
                  <a:schemeClr val="tx2"/>
                </a:solidFill>
              </a:rPr>
              <a:t> för att lägga till en bild. Om du har en egen bild, klicka direkt på ikonen som visas i rutan här till vänster på sidan.</a:t>
            </a:r>
            <a:endParaRPr lang="sv-SE" sz="1400">
              <a:solidFill>
                <a:schemeClr val="tx2"/>
              </a:solidFill>
            </a:endParaRPr>
          </a:p>
        </p:txBody>
      </p:sp>
    </p:spTree>
    <p:extLst>
      <p:ext uri="{BB962C8B-B14F-4D97-AF65-F5344CB8AC3E}">
        <p14:creationId xmlns:p14="http://schemas.microsoft.com/office/powerpoint/2010/main" val="400195304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Titelsida - Färgrutor alt 3 Bre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18683790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922" name="think-cell Slide" r:id="rId5" imgW="526" imgH="526" progId="TCLayout.ActiveDocument.1">
                  <p:embed/>
                </p:oleObj>
              </mc:Choice>
              <mc:Fallback>
                <p:oleObj name="think-cell Slide" r:id="rId5" imgW="526" imgH="526"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sv-SE" sz="3000" b="1" i="0" baseline="0">
              <a:latin typeface="Stockholm Type Regular" pitchFamily="50" charset="0"/>
              <a:ea typeface="+mj-ea"/>
              <a:cs typeface="+mj-cs"/>
              <a:sym typeface="Stockholm Type Regular" pitchFamily="50" charset="0"/>
            </a:endParaRPr>
          </a:p>
        </p:txBody>
      </p:sp>
      <p:sp>
        <p:nvSpPr>
          <p:cNvPr id="6" name="Platshållare för text 16"/>
          <p:cNvSpPr txBox="1">
            <a:spLocks/>
          </p:cNvSpPr>
          <p:nvPr userDrawn="1"/>
        </p:nvSpPr>
        <p:spPr>
          <a:xfrm>
            <a:off x="609600" y="457201"/>
            <a:ext cx="7344000" cy="3960813"/>
          </a:xfrm>
          <a:prstGeom prst="rect">
            <a:avLst/>
          </a:prstGeom>
          <a:solidFill>
            <a:schemeClr val="accent1"/>
          </a:solidFill>
          <a:ln>
            <a:noFill/>
          </a:ln>
        </p:spPr>
        <p:txBody>
          <a:bodyPr lIns="234000" rIns="234000"/>
          <a:lstStyle>
            <a:lvl1pPr>
              <a:buNone/>
              <a:defRPr/>
            </a:lvl1pPr>
          </a:lstStyle>
          <a:p>
            <a:pPr fontAlgn="auto">
              <a:lnSpc>
                <a:spcPts val="2000"/>
              </a:lnSpc>
              <a:spcBef>
                <a:spcPts val="0"/>
              </a:spcBef>
              <a:spcAft>
                <a:spcPts val="0"/>
              </a:spcAft>
              <a:buFont typeface="Arial" pitchFamily="34" charset="0"/>
              <a:buNone/>
              <a:defRPr/>
            </a:pPr>
            <a:r>
              <a:rPr lang="sv-SE" sz="2000">
                <a:solidFill>
                  <a:srgbClr val="000000"/>
                </a:solidFill>
                <a:latin typeface="+mn-lt"/>
                <a:ea typeface="+mn-ea"/>
                <a:cs typeface="+mn-cs"/>
              </a:rPr>
              <a:t>  </a:t>
            </a:r>
          </a:p>
        </p:txBody>
      </p:sp>
      <p:sp>
        <p:nvSpPr>
          <p:cNvPr id="2" name="Rubrik 1"/>
          <p:cNvSpPr>
            <a:spLocks noGrp="1"/>
          </p:cNvSpPr>
          <p:nvPr>
            <p:ph type="title" hasCustomPrompt="1"/>
          </p:nvPr>
        </p:nvSpPr>
        <p:spPr bwMode="white">
          <a:xfrm>
            <a:off x="911424" y="628016"/>
            <a:ext cx="6816757" cy="1144800"/>
          </a:xfrm>
        </p:spPr>
        <p:txBody>
          <a:bodyPr/>
          <a:lstStyle>
            <a:lvl1pPr>
              <a:defRPr>
                <a:solidFill>
                  <a:schemeClr val="bg1"/>
                </a:solidFill>
              </a:defRPr>
            </a:lvl1pPr>
          </a:lstStyle>
          <a:p>
            <a:r>
              <a:rPr lang="sv-SE"/>
              <a:t>Klicka här för att ändra format</a:t>
            </a:r>
          </a:p>
        </p:txBody>
      </p:sp>
      <p:sp>
        <p:nvSpPr>
          <p:cNvPr id="10" name="Platshållare för text 9"/>
          <p:cNvSpPr>
            <a:spLocks noGrp="1"/>
          </p:cNvSpPr>
          <p:nvPr>
            <p:ph type="body" sz="quarter" idx="14" hasCustomPrompt="1"/>
          </p:nvPr>
        </p:nvSpPr>
        <p:spPr bwMode="white">
          <a:xfrm>
            <a:off x="911424" y="1844675"/>
            <a:ext cx="6816757" cy="2376413"/>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8" name="Platshållare för bild 7"/>
          <p:cNvSpPr>
            <a:spLocks noGrp="1"/>
          </p:cNvSpPr>
          <p:nvPr>
            <p:ph type="pic" sz="quarter" idx="13" hasCustomPrompt="1"/>
          </p:nvPr>
        </p:nvSpPr>
        <p:spPr>
          <a:xfrm>
            <a:off x="7929600" y="4418012"/>
            <a:ext cx="3652800" cy="1980000"/>
          </a:xfrm>
          <a:solidFill>
            <a:schemeClr val="accent5"/>
          </a:solidFill>
        </p:spPr>
        <p:txBody>
          <a:bodyPr anchor="t" anchorCtr="1"/>
          <a:lstStyle>
            <a:lvl1pPr marL="0" indent="0">
              <a:buFontTx/>
              <a:buNone/>
              <a:defRPr>
                <a:solidFill>
                  <a:schemeClr val="bg1"/>
                </a:solidFill>
              </a:defRPr>
            </a:lvl1pPr>
          </a:lstStyle>
          <a:p>
            <a:r>
              <a:rPr lang="sv-SE"/>
              <a:t>Dra bilden till platshållaren eller klicka på ikonen för att lägga till den</a:t>
            </a:r>
          </a:p>
        </p:txBody>
      </p:sp>
      <p:pic>
        <p:nvPicPr>
          <p:cNvPr id="9" name="Bildobjekt 8"/>
          <p:cNvPicPr>
            <a:picLocks/>
          </p:cNvPicPr>
          <p:nvPr userDrawn="1"/>
        </p:nvPicPr>
        <p:blipFill>
          <a:blip r:embed="rId7" cstate="email">
            <a:extLst>
              <a:ext uri="{28A0092B-C50C-407E-A947-70E740481C1C}">
                <a14:useLocalDpi xmlns:a14="http://schemas.microsoft.com/office/drawing/2010/main"/>
              </a:ext>
            </a:extLst>
          </a:blip>
          <a:stretch>
            <a:fillRect/>
          </a:stretch>
        </p:blipFill>
        <p:spPr>
          <a:xfrm>
            <a:off x="10214399" y="467862"/>
            <a:ext cx="1368000" cy="468276"/>
          </a:xfrm>
          <a:prstGeom prst="rect">
            <a:avLst/>
          </a:prstGeom>
        </p:spPr>
      </p:pic>
      <p:sp>
        <p:nvSpPr>
          <p:cNvPr id="12" name="textruta 8"/>
          <p:cNvSpPr txBox="1">
            <a:spLocks noChangeArrowheads="1"/>
          </p:cNvSpPr>
          <p:nvPr userDrawn="1"/>
        </p:nvSpPr>
        <p:spPr bwMode="auto">
          <a:xfrm>
            <a:off x="605368" y="6215063"/>
            <a:ext cx="346921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defRPr/>
            </a:pPr>
            <a:r>
              <a:rPr lang="sv-SE" sz="1000" b="1" noProof="0">
                <a:solidFill>
                  <a:schemeClr val="tx1"/>
                </a:solidFill>
              </a:rPr>
              <a:t>The </a:t>
            </a:r>
            <a:r>
              <a:rPr lang="sv-SE" sz="1000" b="1" noProof="0" err="1">
                <a:solidFill>
                  <a:schemeClr val="tx1"/>
                </a:solidFill>
              </a:rPr>
              <a:t>Capital</a:t>
            </a:r>
            <a:r>
              <a:rPr lang="sv-SE" sz="1000" b="1" noProof="0">
                <a:solidFill>
                  <a:schemeClr val="tx1"/>
                </a:solidFill>
              </a:rPr>
              <a:t> </a:t>
            </a:r>
            <a:r>
              <a:rPr lang="sv-SE" sz="1000" b="1" noProof="0" err="1">
                <a:solidFill>
                  <a:schemeClr val="tx1"/>
                </a:solidFill>
              </a:rPr>
              <a:t>of</a:t>
            </a:r>
            <a:r>
              <a:rPr lang="sv-SE" sz="1000" b="1" noProof="0">
                <a:solidFill>
                  <a:schemeClr val="tx1"/>
                </a:solidFill>
              </a:rPr>
              <a:t> Scandinavia</a:t>
            </a:r>
          </a:p>
        </p:txBody>
      </p:sp>
      <p:sp>
        <p:nvSpPr>
          <p:cNvPr id="13" name="textruta 12"/>
          <p:cNvSpPr txBox="1"/>
          <p:nvPr userDrawn="1"/>
        </p:nvSpPr>
        <p:spPr>
          <a:xfrm>
            <a:off x="12288688" y="4483354"/>
            <a:ext cx="1584176" cy="2031325"/>
          </a:xfrm>
          <a:prstGeom prst="rect">
            <a:avLst/>
          </a:prstGeom>
          <a:noFill/>
        </p:spPr>
        <p:txBody>
          <a:bodyPr wrap="square" rtlCol="0">
            <a:spAutoFit/>
          </a:bodyPr>
          <a:lstStyle/>
          <a:p>
            <a:r>
              <a:rPr lang="sv-SE" sz="1400">
                <a:solidFill>
                  <a:schemeClr val="tx2"/>
                </a:solidFill>
              </a:rPr>
              <a:t>Klicka på </a:t>
            </a:r>
            <a:r>
              <a:rPr lang="sv-SE" sz="1400" b="1">
                <a:solidFill>
                  <a:schemeClr val="tx2"/>
                </a:solidFill>
              </a:rPr>
              <a:t>STHLM</a:t>
            </a:r>
            <a:r>
              <a:rPr lang="sv-SE" sz="1400" baseline="0">
                <a:solidFill>
                  <a:schemeClr val="tx2"/>
                </a:solidFill>
              </a:rPr>
              <a:t> </a:t>
            </a:r>
            <a:r>
              <a:rPr lang="sv-SE" sz="1400" b="1" baseline="0">
                <a:solidFill>
                  <a:schemeClr val="tx2"/>
                </a:solidFill>
              </a:rPr>
              <a:t>bilder</a:t>
            </a:r>
            <a:r>
              <a:rPr lang="sv-SE" sz="1400" baseline="0">
                <a:solidFill>
                  <a:schemeClr val="tx2"/>
                </a:solidFill>
              </a:rPr>
              <a:t> för att lägga till en bild. Om du har en egen bild, klicka direkt på ikonen som visas i rutan här till vänster på sidan.</a:t>
            </a:r>
            <a:endParaRPr lang="sv-SE" sz="1400">
              <a:solidFill>
                <a:schemeClr val="tx2"/>
              </a:solidFill>
            </a:endParaRPr>
          </a:p>
        </p:txBody>
      </p:sp>
    </p:spTree>
    <p:extLst>
      <p:ext uri="{BB962C8B-B14F-4D97-AF65-F5344CB8AC3E}">
        <p14:creationId xmlns:p14="http://schemas.microsoft.com/office/powerpoint/2010/main" val="7214097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Titelsida - Färgrutor alt 4 Bre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3659374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2946" name="think-cell Slide" r:id="rId5" imgW="526" imgH="526" progId="TCLayout.ActiveDocument.1">
                  <p:embed/>
                </p:oleObj>
              </mc:Choice>
              <mc:Fallback>
                <p:oleObj name="think-cell Slide" r:id="rId5" imgW="526" imgH="526"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sv-SE" sz="3000" b="1" i="0" baseline="0">
              <a:latin typeface="Stockholm Type Regular" pitchFamily="50" charset="0"/>
              <a:ea typeface="+mj-ea"/>
              <a:cs typeface="+mj-cs"/>
              <a:sym typeface="Stockholm Type Regular" pitchFamily="50" charset="0"/>
            </a:endParaRPr>
          </a:p>
        </p:txBody>
      </p:sp>
      <p:sp>
        <p:nvSpPr>
          <p:cNvPr id="6" name="Platshållare för text 16"/>
          <p:cNvSpPr txBox="1">
            <a:spLocks/>
          </p:cNvSpPr>
          <p:nvPr userDrawn="1"/>
        </p:nvSpPr>
        <p:spPr>
          <a:xfrm>
            <a:off x="609600" y="457201"/>
            <a:ext cx="7344000" cy="3960813"/>
          </a:xfrm>
          <a:prstGeom prst="rect">
            <a:avLst/>
          </a:prstGeom>
          <a:solidFill>
            <a:schemeClr val="tx2"/>
          </a:solidFill>
          <a:ln>
            <a:noFill/>
          </a:ln>
        </p:spPr>
        <p:txBody>
          <a:bodyPr lIns="234000" rIns="234000"/>
          <a:lstStyle>
            <a:lvl1pPr>
              <a:buNone/>
              <a:defRPr/>
            </a:lvl1pPr>
          </a:lstStyle>
          <a:p>
            <a:pPr fontAlgn="auto">
              <a:lnSpc>
                <a:spcPts val="2000"/>
              </a:lnSpc>
              <a:spcBef>
                <a:spcPts val="0"/>
              </a:spcBef>
              <a:spcAft>
                <a:spcPts val="0"/>
              </a:spcAft>
              <a:buFont typeface="Arial" pitchFamily="34" charset="0"/>
              <a:buNone/>
              <a:defRPr/>
            </a:pPr>
            <a:r>
              <a:rPr lang="sv-SE" sz="2000">
                <a:solidFill>
                  <a:srgbClr val="000000"/>
                </a:solidFill>
                <a:latin typeface="+mn-lt"/>
                <a:ea typeface="+mn-ea"/>
                <a:cs typeface="+mn-cs"/>
              </a:rPr>
              <a:t>  </a:t>
            </a:r>
          </a:p>
        </p:txBody>
      </p:sp>
      <p:sp>
        <p:nvSpPr>
          <p:cNvPr id="2" name="Rubrik 1"/>
          <p:cNvSpPr>
            <a:spLocks noGrp="1"/>
          </p:cNvSpPr>
          <p:nvPr>
            <p:ph type="title" hasCustomPrompt="1"/>
          </p:nvPr>
        </p:nvSpPr>
        <p:spPr bwMode="white">
          <a:xfrm>
            <a:off x="911424" y="628016"/>
            <a:ext cx="6816757" cy="1144800"/>
          </a:xfrm>
        </p:spPr>
        <p:txBody>
          <a:bodyPr/>
          <a:lstStyle>
            <a:lvl1pPr>
              <a:defRPr>
                <a:solidFill>
                  <a:schemeClr val="bg1"/>
                </a:solidFill>
              </a:defRPr>
            </a:lvl1pPr>
          </a:lstStyle>
          <a:p>
            <a:r>
              <a:rPr lang="sv-SE"/>
              <a:t>Klicka här för att ändra format</a:t>
            </a:r>
          </a:p>
        </p:txBody>
      </p:sp>
      <p:sp>
        <p:nvSpPr>
          <p:cNvPr id="10" name="Platshållare för text 9"/>
          <p:cNvSpPr>
            <a:spLocks noGrp="1"/>
          </p:cNvSpPr>
          <p:nvPr>
            <p:ph type="body" sz="quarter" idx="14" hasCustomPrompt="1"/>
          </p:nvPr>
        </p:nvSpPr>
        <p:spPr bwMode="white">
          <a:xfrm>
            <a:off x="911424" y="1844675"/>
            <a:ext cx="6816757" cy="2376413"/>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8" name="Platshållare för bild 7"/>
          <p:cNvSpPr>
            <a:spLocks noGrp="1"/>
          </p:cNvSpPr>
          <p:nvPr>
            <p:ph type="pic" sz="quarter" idx="13" hasCustomPrompt="1"/>
          </p:nvPr>
        </p:nvSpPr>
        <p:spPr>
          <a:xfrm>
            <a:off x="7929600" y="4418012"/>
            <a:ext cx="3652800" cy="1980000"/>
          </a:xfrm>
          <a:solidFill>
            <a:schemeClr val="accent3"/>
          </a:solidFill>
        </p:spPr>
        <p:txBody>
          <a:bodyPr anchor="t" anchorCtr="1"/>
          <a:lstStyle>
            <a:lvl1pPr marL="0" indent="0">
              <a:buFontTx/>
              <a:buNone/>
              <a:defRPr>
                <a:solidFill>
                  <a:schemeClr val="bg1"/>
                </a:solidFill>
              </a:defRPr>
            </a:lvl1pPr>
          </a:lstStyle>
          <a:p>
            <a:r>
              <a:rPr lang="sv-SE"/>
              <a:t>Dra bilden till platshållaren eller klicka på ikonen för att lägga till den</a:t>
            </a:r>
          </a:p>
        </p:txBody>
      </p:sp>
      <p:pic>
        <p:nvPicPr>
          <p:cNvPr id="9" name="Bildobjekt 8"/>
          <p:cNvPicPr>
            <a:picLocks/>
          </p:cNvPicPr>
          <p:nvPr userDrawn="1"/>
        </p:nvPicPr>
        <p:blipFill>
          <a:blip r:embed="rId7" cstate="email">
            <a:extLst>
              <a:ext uri="{28A0092B-C50C-407E-A947-70E740481C1C}">
                <a14:useLocalDpi xmlns:a14="http://schemas.microsoft.com/office/drawing/2010/main"/>
              </a:ext>
            </a:extLst>
          </a:blip>
          <a:stretch>
            <a:fillRect/>
          </a:stretch>
        </p:blipFill>
        <p:spPr>
          <a:xfrm>
            <a:off x="10214399" y="467862"/>
            <a:ext cx="1368000" cy="468276"/>
          </a:xfrm>
          <a:prstGeom prst="rect">
            <a:avLst/>
          </a:prstGeom>
        </p:spPr>
      </p:pic>
      <p:sp>
        <p:nvSpPr>
          <p:cNvPr id="12" name="textruta 8"/>
          <p:cNvSpPr txBox="1">
            <a:spLocks noChangeArrowheads="1"/>
          </p:cNvSpPr>
          <p:nvPr userDrawn="1"/>
        </p:nvSpPr>
        <p:spPr bwMode="auto">
          <a:xfrm>
            <a:off x="605368" y="6215063"/>
            <a:ext cx="346921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defRPr/>
            </a:pPr>
            <a:r>
              <a:rPr lang="sv-SE" sz="1000" b="1" noProof="0">
                <a:solidFill>
                  <a:schemeClr val="tx1"/>
                </a:solidFill>
              </a:rPr>
              <a:t>The </a:t>
            </a:r>
            <a:r>
              <a:rPr lang="sv-SE" sz="1000" b="1" noProof="0" err="1">
                <a:solidFill>
                  <a:schemeClr val="tx1"/>
                </a:solidFill>
              </a:rPr>
              <a:t>Capital</a:t>
            </a:r>
            <a:r>
              <a:rPr lang="sv-SE" sz="1000" b="1" noProof="0">
                <a:solidFill>
                  <a:schemeClr val="tx1"/>
                </a:solidFill>
              </a:rPr>
              <a:t> </a:t>
            </a:r>
            <a:r>
              <a:rPr lang="sv-SE" sz="1000" b="1" noProof="0" err="1">
                <a:solidFill>
                  <a:schemeClr val="tx1"/>
                </a:solidFill>
              </a:rPr>
              <a:t>of</a:t>
            </a:r>
            <a:r>
              <a:rPr lang="sv-SE" sz="1000" b="1" noProof="0">
                <a:solidFill>
                  <a:schemeClr val="tx1"/>
                </a:solidFill>
              </a:rPr>
              <a:t> Scandinavia</a:t>
            </a:r>
          </a:p>
        </p:txBody>
      </p:sp>
      <p:sp>
        <p:nvSpPr>
          <p:cNvPr id="13" name="textruta 12"/>
          <p:cNvSpPr txBox="1"/>
          <p:nvPr userDrawn="1"/>
        </p:nvSpPr>
        <p:spPr>
          <a:xfrm>
            <a:off x="12288688" y="4483354"/>
            <a:ext cx="1584176" cy="2031325"/>
          </a:xfrm>
          <a:prstGeom prst="rect">
            <a:avLst/>
          </a:prstGeom>
          <a:noFill/>
        </p:spPr>
        <p:txBody>
          <a:bodyPr wrap="square" rtlCol="0">
            <a:spAutoFit/>
          </a:bodyPr>
          <a:lstStyle/>
          <a:p>
            <a:r>
              <a:rPr lang="sv-SE" sz="1400">
                <a:solidFill>
                  <a:schemeClr val="tx2"/>
                </a:solidFill>
              </a:rPr>
              <a:t>Klicka på </a:t>
            </a:r>
            <a:r>
              <a:rPr lang="sv-SE" sz="1400" b="1">
                <a:solidFill>
                  <a:schemeClr val="tx2"/>
                </a:solidFill>
              </a:rPr>
              <a:t>STHLM</a:t>
            </a:r>
            <a:r>
              <a:rPr lang="sv-SE" sz="1400" baseline="0">
                <a:solidFill>
                  <a:schemeClr val="tx2"/>
                </a:solidFill>
              </a:rPr>
              <a:t> </a:t>
            </a:r>
            <a:r>
              <a:rPr lang="sv-SE" sz="1400" b="1" baseline="0">
                <a:solidFill>
                  <a:schemeClr val="tx2"/>
                </a:solidFill>
              </a:rPr>
              <a:t>bilder</a:t>
            </a:r>
            <a:r>
              <a:rPr lang="sv-SE" sz="1400" baseline="0">
                <a:solidFill>
                  <a:schemeClr val="tx2"/>
                </a:solidFill>
              </a:rPr>
              <a:t> för att lägga till en bild. Om du har en egen bild, klicka direkt på ikonen som visas i rutan här till vänster på sidan.</a:t>
            </a:r>
            <a:endParaRPr lang="sv-SE" sz="1400">
              <a:solidFill>
                <a:schemeClr val="tx2"/>
              </a:solidFill>
            </a:endParaRPr>
          </a:p>
        </p:txBody>
      </p:sp>
    </p:spTree>
    <p:extLst>
      <p:ext uri="{BB962C8B-B14F-4D97-AF65-F5344CB8AC3E}">
        <p14:creationId xmlns:p14="http://schemas.microsoft.com/office/powerpoint/2010/main" val="167279525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Bild vänster bred och text höger Bre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18504331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3970" name="think-cell Slide" r:id="rId5" imgW="526" imgH="526" progId="TCLayout.ActiveDocument.1">
                  <p:embed/>
                </p:oleObj>
              </mc:Choice>
              <mc:Fallback>
                <p:oleObj name="think-cell Slide" r:id="rId5" imgW="526" imgH="526"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sv-SE" sz="3000" b="1" i="0" baseline="0">
              <a:latin typeface="Stockholm Type Regular" pitchFamily="50" charset="0"/>
              <a:ea typeface="+mj-ea"/>
              <a:cs typeface="+mj-cs"/>
              <a:sym typeface="Stockholm Type Regular" pitchFamily="50" charset="0"/>
            </a:endParaRPr>
          </a:p>
        </p:txBody>
      </p:sp>
      <p:sp>
        <p:nvSpPr>
          <p:cNvPr id="2" name="Rubrik 1"/>
          <p:cNvSpPr>
            <a:spLocks noGrp="1"/>
          </p:cNvSpPr>
          <p:nvPr>
            <p:ph type="title" hasCustomPrompt="1"/>
          </p:nvPr>
        </p:nvSpPr>
        <p:spPr>
          <a:xfrm>
            <a:off x="609600" y="457200"/>
            <a:ext cx="10972800" cy="831600"/>
          </a:xfrm>
        </p:spPr>
        <p:txBody>
          <a:bodyPr/>
          <a:lstStyle/>
          <a:p>
            <a:r>
              <a:rPr lang="sv-SE"/>
              <a:t>Klicka här för att ändra format</a:t>
            </a:r>
          </a:p>
        </p:txBody>
      </p:sp>
      <p:sp>
        <p:nvSpPr>
          <p:cNvPr id="9" name="Platshållare för bild 8"/>
          <p:cNvSpPr>
            <a:spLocks noGrp="1"/>
          </p:cNvSpPr>
          <p:nvPr>
            <p:ph type="pic" sz="quarter" idx="13" hasCustomPrompt="1"/>
          </p:nvPr>
        </p:nvSpPr>
        <p:spPr>
          <a:xfrm>
            <a:off x="609600" y="1439999"/>
            <a:ext cx="7680000" cy="4294051"/>
          </a:xfrm>
        </p:spPr>
        <p:txBody>
          <a:bodyPr/>
          <a:lstStyle>
            <a:lvl1pPr marL="0" indent="0">
              <a:buFontTx/>
              <a:buNone/>
              <a:defRPr/>
            </a:lvl1pPr>
          </a:lstStyle>
          <a:p>
            <a:r>
              <a:rPr lang="sv-SE"/>
              <a:t>Dra bilden till platshållaren eller klicka på ikonen för att lägga till den</a:t>
            </a:r>
          </a:p>
        </p:txBody>
      </p:sp>
      <p:sp>
        <p:nvSpPr>
          <p:cNvPr id="5" name="Platshållare för text 4"/>
          <p:cNvSpPr>
            <a:spLocks noGrp="1"/>
          </p:cNvSpPr>
          <p:nvPr>
            <p:ph type="body" sz="quarter" idx="18" hasCustomPrompt="1"/>
          </p:nvPr>
        </p:nvSpPr>
        <p:spPr>
          <a:xfrm>
            <a:off x="8496000" y="1440000"/>
            <a:ext cx="3086400" cy="4294800"/>
          </a:xfrm>
        </p:spPr>
        <p:txBody>
          <a:bodyPr/>
          <a:lstStyle>
            <a:lvl1pPr>
              <a:defRPr sz="1800"/>
            </a:lvl1pPr>
            <a:lvl2pPr>
              <a:defRPr sz="1800"/>
            </a:lvl2pPr>
            <a:lvl3pPr>
              <a:defRPr sz="1800"/>
            </a:lvl3pPr>
            <a:lvl4pPr>
              <a:defRPr sz="1800"/>
            </a:lvl4pPr>
            <a:lvl5pPr>
              <a:defRPr sz="18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Platshållare för text 4"/>
          <p:cNvSpPr>
            <a:spLocks noGrp="1"/>
          </p:cNvSpPr>
          <p:nvPr>
            <p:ph type="body" sz="quarter" idx="17" hasCustomPrompt="1"/>
          </p:nvPr>
        </p:nvSpPr>
        <p:spPr>
          <a:xfrm>
            <a:off x="609600" y="5733256"/>
            <a:ext cx="7680000" cy="180000"/>
          </a:xfrm>
        </p:spPr>
        <p:txBody>
          <a:bodyPr/>
          <a:lstStyle>
            <a:lvl1pPr marL="0" indent="0">
              <a:buNone/>
              <a:defRPr sz="1000" baseline="0"/>
            </a:lvl1pPr>
          </a:lstStyle>
          <a:p>
            <a:pPr lvl="0"/>
            <a:r>
              <a:rPr lang="sv-SE"/>
              <a:t>Skriv </a:t>
            </a:r>
            <a:r>
              <a:rPr lang="sv-SE" err="1"/>
              <a:t>ev</a:t>
            </a:r>
            <a:r>
              <a:rPr lang="sv-SE"/>
              <a:t> källa</a:t>
            </a:r>
          </a:p>
        </p:txBody>
      </p:sp>
      <p:sp>
        <p:nvSpPr>
          <p:cNvPr id="11" name="Platshållare för datum 10"/>
          <p:cNvSpPr>
            <a:spLocks noGrp="1"/>
          </p:cNvSpPr>
          <p:nvPr>
            <p:ph type="dt" sz="half" idx="14"/>
          </p:nvPr>
        </p:nvSpPr>
        <p:spPr/>
        <p:txBody>
          <a:bodyPr/>
          <a:lstStyle/>
          <a:p>
            <a:r>
              <a:rPr lang="sv-SE"/>
              <a:t>20XX-XX-XX</a:t>
            </a:r>
          </a:p>
        </p:txBody>
      </p:sp>
      <p:sp>
        <p:nvSpPr>
          <p:cNvPr id="12" name="Platshållare för sidfot 11"/>
          <p:cNvSpPr>
            <a:spLocks noGrp="1"/>
          </p:cNvSpPr>
          <p:nvPr>
            <p:ph type="ftr" sz="quarter" idx="15"/>
          </p:nvPr>
        </p:nvSpPr>
        <p:spPr/>
        <p:txBody>
          <a:bodyPr/>
          <a:lstStyle/>
          <a:p>
            <a:r>
              <a:rPr lang="sv-SE"/>
              <a:t>Skriv eventuell sidfot här</a:t>
            </a:r>
          </a:p>
        </p:txBody>
      </p:sp>
      <p:sp>
        <p:nvSpPr>
          <p:cNvPr id="13" name="Platshållare för bildnummer 12"/>
          <p:cNvSpPr>
            <a:spLocks noGrp="1"/>
          </p:cNvSpPr>
          <p:nvPr>
            <p:ph type="sldNum" sz="quarter" idx="16"/>
          </p:nvPr>
        </p:nvSpPr>
        <p:spPr/>
        <p:txBody>
          <a:bodyPr/>
          <a:lstStyle/>
          <a:p>
            <a:fld id="{A1FA3D87-4B78-4D5D-8368-DA3305501A4C}" type="slidenum">
              <a:rPr lang="sv-SE" smtClean="0"/>
              <a:pPr/>
              <a:t>‹#›</a:t>
            </a:fld>
            <a:endParaRPr lang="sv-SE"/>
          </a:p>
        </p:txBody>
      </p:sp>
      <p:sp>
        <p:nvSpPr>
          <p:cNvPr id="15" name="textruta 14"/>
          <p:cNvSpPr txBox="1"/>
          <p:nvPr userDrawn="1"/>
        </p:nvSpPr>
        <p:spPr>
          <a:xfrm>
            <a:off x="12288688" y="2348880"/>
            <a:ext cx="1584176" cy="2031325"/>
          </a:xfrm>
          <a:prstGeom prst="rect">
            <a:avLst/>
          </a:prstGeom>
          <a:noFill/>
        </p:spPr>
        <p:txBody>
          <a:bodyPr wrap="square" rtlCol="0">
            <a:spAutoFit/>
          </a:bodyPr>
          <a:lstStyle/>
          <a:p>
            <a:r>
              <a:rPr lang="sv-SE" sz="1400">
                <a:solidFill>
                  <a:schemeClr val="tx2"/>
                </a:solidFill>
              </a:rPr>
              <a:t>Klicka på </a:t>
            </a:r>
            <a:r>
              <a:rPr lang="sv-SE" sz="1400" b="1">
                <a:solidFill>
                  <a:schemeClr val="tx2"/>
                </a:solidFill>
              </a:rPr>
              <a:t>STHLM</a:t>
            </a:r>
            <a:r>
              <a:rPr lang="sv-SE" sz="1400" baseline="0">
                <a:solidFill>
                  <a:schemeClr val="tx2"/>
                </a:solidFill>
              </a:rPr>
              <a:t> </a:t>
            </a:r>
            <a:r>
              <a:rPr lang="sv-SE" sz="1400" b="1" baseline="0">
                <a:solidFill>
                  <a:schemeClr val="tx2"/>
                </a:solidFill>
              </a:rPr>
              <a:t>bilder</a:t>
            </a:r>
            <a:r>
              <a:rPr lang="sv-SE" sz="1400" baseline="0">
                <a:solidFill>
                  <a:schemeClr val="tx2"/>
                </a:solidFill>
              </a:rPr>
              <a:t> för att lägga till en bild. Om du har en egen bild, klicka direkt på ikonen som visas i rutan här till vänster på sidan.</a:t>
            </a:r>
            <a:endParaRPr lang="sv-SE" sz="1400">
              <a:solidFill>
                <a:schemeClr val="tx2"/>
              </a:solidFill>
            </a:endParaRPr>
          </a:p>
        </p:txBody>
      </p:sp>
    </p:spTree>
    <p:extLst>
      <p:ext uri="{BB962C8B-B14F-4D97-AF65-F5344CB8AC3E}">
        <p14:creationId xmlns:p14="http://schemas.microsoft.com/office/powerpoint/2010/main" val="333186765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1104674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4994" name="think-cell Slide" r:id="rId5" imgW="526" imgH="526" progId="TCLayout.ActiveDocument.1">
                  <p:embed/>
                </p:oleObj>
              </mc:Choice>
              <mc:Fallback>
                <p:oleObj name="think-cell Slide" r:id="rId5" imgW="526" imgH="526"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sv-SE" sz="3000" b="1" i="0" baseline="0">
              <a:latin typeface="Stockholm Type Regular" pitchFamily="50" charset="0"/>
              <a:ea typeface="+mj-ea"/>
              <a:cs typeface="+mj-cs"/>
              <a:sym typeface="Stockholm Type Regular" pitchFamily="50" charset="0"/>
            </a:endParaRPr>
          </a:p>
        </p:txBody>
      </p:sp>
      <p:sp>
        <p:nvSpPr>
          <p:cNvPr id="2" name="Rubrik 1"/>
          <p:cNvSpPr>
            <a:spLocks noGrp="1"/>
          </p:cNvSpPr>
          <p:nvPr>
            <p:ph type="title" hasCustomPrompt="1"/>
          </p:nvPr>
        </p:nvSpPr>
        <p:spPr/>
        <p:txBody>
          <a:bodyPr/>
          <a:lstStyle/>
          <a:p>
            <a:r>
              <a:rPr lang="sv-SE"/>
              <a:t>Klicka här för att ändra format</a:t>
            </a:r>
          </a:p>
        </p:txBody>
      </p:sp>
      <p:sp>
        <p:nvSpPr>
          <p:cNvPr id="12" name="Platshållare för datum 11"/>
          <p:cNvSpPr>
            <a:spLocks noGrp="1"/>
          </p:cNvSpPr>
          <p:nvPr>
            <p:ph type="dt" sz="half" idx="10"/>
          </p:nvPr>
        </p:nvSpPr>
        <p:spPr/>
        <p:txBody>
          <a:bodyPr/>
          <a:lstStyle/>
          <a:p>
            <a:r>
              <a:rPr lang="sv-SE"/>
              <a:t>20XX-XX-XX</a:t>
            </a:r>
          </a:p>
        </p:txBody>
      </p:sp>
      <p:sp>
        <p:nvSpPr>
          <p:cNvPr id="13" name="Platshållare för sidfot 12"/>
          <p:cNvSpPr>
            <a:spLocks noGrp="1"/>
          </p:cNvSpPr>
          <p:nvPr>
            <p:ph type="ftr" sz="quarter" idx="11"/>
          </p:nvPr>
        </p:nvSpPr>
        <p:spPr/>
        <p:txBody>
          <a:bodyPr/>
          <a:lstStyle/>
          <a:p>
            <a:r>
              <a:rPr lang="sv-SE"/>
              <a:t>Skriv eventuell sidfot här</a:t>
            </a:r>
          </a:p>
        </p:txBody>
      </p:sp>
      <p:sp>
        <p:nvSpPr>
          <p:cNvPr id="14" name="Platshållare för bildnummer 13"/>
          <p:cNvSpPr>
            <a:spLocks noGrp="1"/>
          </p:cNvSpPr>
          <p:nvPr>
            <p:ph type="sldNum" sz="quarter" idx="12"/>
          </p:nvPr>
        </p:nvSpPr>
        <p:spPr/>
        <p:txBody>
          <a:bodyPr/>
          <a:lstStyle/>
          <a:p>
            <a:fld id="{A1FA3D87-4B78-4D5D-8368-DA3305501A4C}" type="slidenum">
              <a:rPr lang="sv-SE" smtClean="0"/>
              <a:pPr/>
              <a:t>‹#›</a:t>
            </a:fld>
            <a:endParaRPr lang="sv-SE"/>
          </a:p>
        </p:txBody>
      </p:sp>
    </p:spTree>
    <p:extLst>
      <p:ext uri="{BB962C8B-B14F-4D97-AF65-F5344CB8AC3E}">
        <p14:creationId xmlns:p14="http://schemas.microsoft.com/office/powerpoint/2010/main" val="325353547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8" name="Platshållare för datum 7"/>
          <p:cNvSpPr>
            <a:spLocks noGrp="1"/>
          </p:cNvSpPr>
          <p:nvPr>
            <p:ph type="dt" sz="half" idx="10"/>
          </p:nvPr>
        </p:nvSpPr>
        <p:spPr/>
        <p:txBody>
          <a:bodyPr/>
          <a:lstStyle/>
          <a:p>
            <a:r>
              <a:rPr lang="sv-SE"/>
              <a:t>20XX-XX-XX</a:t>
            </a:r>
          </a:p>
        </p:txBody>
      </p:sp>
      <p:sp>
        <p:nvSpPr>
          <p:cNvPr id="9" name="Platshållare för sidfot 8"/>
          <p:cNvSpPr>
            <a:spLocks noGrp="1"/>
          </p:cNvSpPr>
          <p:nvPr>
            <p:ph type="ftr" sz="quarter" idx="11"/>
          </p:nvPr>
        </p:nvSpPr>
        <p:spPr/>
        <p:txBody>
          <a:bodyPr/>
          <a:lstStyle/>
          <a:p>
            <a:r>
              <a:rPr lang="sv-SE"/>
              <a:t>Skriv eventuell sidfot här</a:t>
            </a:r>
          </a:p>
        </p:txBody>
      </p:sp>
      <p:sp>
        <p:nvSpPr>
          <p:cNvPr id="10" name="Platshållare för bildnummer 9"/>
          <p:cNvSpPr>
            <a:spLocks noGrp="1"/>
          </p:cNvSpPr>
          <p:nvPr>
            <p:ph type="sldNum" sz="quarter" idx="12"/>
          </p:nvPr>
        </p:nvSpPr>
        <p:spPr/>
        <p:txBody>
          <a:bodyPr/>
          <a:lstStyle/>
          <a:p>
            <a:fld id="{A1FA3D87-4B78-4D5D-8368-DA3305501A4C}" type="slidenum">
              <a:rPr lang="sv-SE" smtClean="0"/>
              <a:pPr/>
              <a:t>‹#›</a:t>
            </a:fld>
            <a:endParaRPr lang="sv-SE"/>
          </a:p>
        </p:txBody>
      </p:sp>
    </p:spTree>
    <p:extLst>
      <p:ext uri="{BB962C8B-B14F-4D97-AF65-F5344CB8AC3E}">
        <p14:creationId xmlns:p14="http://schemas.microsoft.com/office/powerpoint/2010/main" val="20050265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Kapitelsida - Lila">
    <p:bg>
      <p:bgPr>
        <a:solidFill>
          <a:schemeClr val="accent5"/>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18344373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6018" name="think-cell Slide" r:id="rId5" imgW="526" imgH="526" progId="TCLayout.ActiveDocument.1">
                  <p:embed/>
                </p:oleObj>
              </mc:Choice>
              <mc:Fallback>
                <p:oleObj name="think-cell Slide" r:id="rId5" imgW="526" imgH="526"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sv-SE" sz="2800" b="1" i="0" baseline="0">
              <a:latin typeface="Stockholm Type Regular" pitchFamily="50" charset="0"/>
              <a:ea typeface="+mj-ea"/>
              <a:cs typeface="+mj-cs"/>
              <a:sym typeface="Stockholm Type Regular" pitchFamily="50" charset="0"/>
            </a:endParaRPr>
          </a:p>
        </p:txBody>
      </p:sp>
      <p:sp>
        <p:nvSpPr>
          <p:cNvPr id="2" name="Rubrik 1"/>
          <p:cNvSpPr>
            <a:spLocks noGrp="1"/>
          </p:cNvSpPr>
          <p:nvPr>
            <p:ph type="title" hasCustomPrompt="1"/>
          </p:nvPr>
        </p:nvSpPr>
        <p:spPr>
          <a:xfrm>
            <a:off x="609600" y="457200"/>
            <a:ext cx="7310400" cy="936000"/>
          </a:xfrm>
        </p:spPr>
        <p:txBody>
          <a:bodyPr anchor="t"/>
          <a:lstStyle>
            <a:lvl1pPr algn="l">
              <a:defRPr sz="2800" b="1" cap="none" baseline="0">
                <a:solidFill>
                  <a:schemeClr val="bg1"/>
                </a:solidFill>
              </a:defRPr>
            </a:lvl1pPr>
          </a:lstStyle>
          <a:p>
            <a:r>
              <a:rPr lang="sv-SE"/>
              <a:t>Klicka här för att ändra format</a:t>
            </a:r>
          </a:p>
        </p:txBody>
      </p:sp>
      <p:sp>
        <p:nvSpPr>
          <p:cNvPr id="5" name="Platshållare för text 4"/>
          <p:cNvSpPr>
            <a:spLocks noGrp="1"/>
          </p:cNvSpPr>
          <p:nvPr>
            <p:ph type="body" sz="quarter" idx="10" hasCustomPrompt="1"/>
          </p:nvPr>
        </p:nvSpPr>
        <p:spPr>
          <a:xfrm>
            <a:off x="624417" y="1439864"/>
            <a:ext cx="7310400" cy="1197049"/>
          </a:xfrm>
        </p:spPr>
        <p:txBody>
          <a:bodyPr/>
          <a:lstStyle>
            <a:lvl1pPr marL="0" indent="0">
              <a:buFontTx/>
              <a:buNone/>
              <a:defRPr>
                <a:solidFill>
                  <a:schemeClr val="bg1"/>
                </a:solidFill>
              </a:defRPr>
            </a:lvl1pPr>
          </a:lstStyle>
          <a:p>
            <a:pPr lvl="0"/>
            <a:r>
              <a:rPr lang="sv-SE"/>
              <a:t>Klicka här för att ändra format på bakgrundstexten</a:t>
            </a:r>
          </a:p>
        </p:txBody>
      </p:sp>
      <p:pic>
        <p:nvPicPr>
          <p:cNvPr id="7" name="Bildobjekt 6"/>
          <p:cNvPicPr>
            <a:picLocks/>
          </p:cNvPicPr>
          <p:nvPr userDrawn="1"/>
        </p:nvPicPr>
        <p:blipFill>
          <a:blip r:embed="rId7" cstate="email">
            <a:extLst>
              <a:ext uri="{28A0092B-C50C-407E-A947-70E740481C1C}">
                <a14:useLocalDpi xmlns:a14="http://schemas.microsoft.com/office/drawing/2010/main"/>
              </a:ext>
            </a:extLst>
          </a:blip>
          <a:stretch>
            <a:fillRect/>
          </a:stretch>
        </p:blipFill>
        <p:spPr>
          <a:xfrm>
            <a:off x="623392" y="6125548"/>
            <a:ext cx="1367161" cy="468000"/>
          </a:xfrm>
          <a:prstGeom prst="rect">
            <a:avLst/>
          </a:prstGeom>
        </p:spPr>
      </p:pic>
    </p:spTree>
    <p:extLst>
      <p:ext uri="{BB962C8B-B14F-4D97-AF65-F5344CB8AC3E}">
        <p14:creationId xmlns:p14="http://schemas.microsoft.com/office/powerpoint/2010/main" val="372039980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Kapitelsida - Grön">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2073525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7042" name="think-cell Slide" r:id="rId5" imgW="526" imgH="526" progId="TCLayout.ActiveDocument.1">
                  <p:embed/>
                </p:oleObj>
              </mc:Choice>
              <mc:Fallback>
                <p:oleObj name="think-cell Slide" r:id="rId5" imgW="526" imgH="526"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sv-SE" sz="2800" b="1" i="0" baseline="0">
              <a:latin typeface="Stockholm Type Regular" pitchFamily="50" charset="0"/>
              <a:ea typeface="+mj-ea"/>
              <a:cs typeface="+mj-cs"/>
              <a:sym typeface="Stockholm Type Regular" pitchFamily="50" charset="0"/>
            </a:endParaRPr>
          </a:p>
        </p:txBody>
      </p:sp>
      <p:sp>
        <p:nvSpPr>
          <p:cNvPr id="2" name="Rubrik 1"/>
          <p:cNvSpPr>
            <a:spLocks noGrp="1"/>
          </p:cNvSpPr>
          <p:nvPr>
            <p:ph type="title" hasCustomPrompt="1"/>
          </p:nvPr>
        </p:nvSpPr>
        <p:spPr>
          <a:xfrm>
            <a:off x="609600" y="457200"/>
            <a:ext cx="7310400" cy="936000"/>
          </a:xfrm>
        </p:spPr>
        <p:txBody>
          <a:bodyPr anchor="t"/>
          <a:lstStyle>
            <a:lvl1pPr algn="l">
              <a:defRPr sz="2800" b="1" cap="none" baseline="0">
                <a:solidFill>
                  <a:schemeClr val="bg1"/>
                </a:solidFill>
              </a:defRPr>
            </a:lvl1pPr>
          </a:lstStyle>
          <a:p>
            <a:r>
              <a:rPr lang="sv-SE"/>
              <a:t>Klicka här för att ändra format</a:t>
            </a:r>
          </a:p>
        </p:txBody>
      </p:sp>
      <p:sp>
        <p:nvSpPr>
          <p:cNvPr id="5" name="Platshållare för text 4"/>
          <p:cNvSpPr>
            <a:spLocks noGrp="1"/>
          </p:cNvSpPr>
          <p:nvPr>
            <p:ph type="body" sz="quarter" idx="10" hasCustomPrompt="1"/>
          </p:nvPr>
        </p:nvSpPr>
        <p:spPr>
          <a:xfrm>
            <a:off x="624417" y="1439864"/>
            <a:ext cx="7310400" cy="1197049"/>
          </a:xfrm>
        </p:spPr>
        <p:txBody>
          <a:bodyPr/>
          <a:lstStyle>
            <a:lvl1pPr marL="0" indent="0">
              <a:buFontTx/>
              <a:buNone/>
              <a:defRPr>
                <a:solidFill>
                  <a:schemeClr val="bg1"/>
                </a:solidFill>
              </a:defRPr>
            </a:lvl1pPr>
          </a:lstStyle>
          <a:p>
            <a:pPr lvl="0"/>
            <a:r>
              <a:rPr lang="sv-SE"/>
              <a:t>Klicka här för att ändra format på bakgrundstexten</a:t>
            </a:r>
          </a:p>
        </p:txBody>
      </p:sp>
      <p:pic>
        <p:nvPicPr>
          <p:cNvPr id="6" name="Bildobjekt 5"/>
          <p:cNvPicPr>
            <a:picLocks/>
          </p:cNvPicPr>
          <p:nvPr userDrawn="1"/>
        </p:nvPicPr>
        <p:blipFill>
          <a:blip r:embed="rId7" cstate="email">
            <a:extLst>
              <a:ext uri="{28A0092B-C50C-407E-A947-70E740481C1C}">
                <a14:useLocalDpi xmlns:a14="http://schemas.microsoft.com/office/drawing/2010/main"/>
              </a:ext>
            </a:extLst>
          </a:blip>
          <a:stretch>
            <a:fillRect/>
          </a:stretch>
        </p:blipFill>
        <p:spPr>
          <a:xfrm>
            <a:off x="623392" y="6125548"/>
            <a:ext cx="1368000" cy="468000"/>
          </a:xfrm>
          <a:prstGeom prst="rect">
            <a:avLst/>
          </a:prstGeom>
        </p:spPr>
      </p:pic>
    </p:spTree>
    <p:extLst>
      <p:ext uri="{BB962C8B-B14F-4D97-AF65-F5344CB8AC3E}">
        <p14:creationId xmlns:p14="http://schemas.microsoft.com/office/powerpoint/2010/main" val="1048141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d vänster bred och text höger Bre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868118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18" name="think-cell Slide" r:id="rId5" imgW="526" imgH="526" progId="TCLayout.ActiveDocument.1">
                  <p:embed/>
                </p:oleObj>
              </mc:Choice>
              <mc:Fallback>
                <p:oleObj name="think-cell Slide" r:id="rId5" imgW="526" imgH="526"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sv-SE" sz="3000" b="1" i="0" baseline="0">
              <a:latin typeface="Stockholm Type Regular" pitchFamily="50" charset="0"/>
              <a:ea typeface="+mj-ea"/>
              <a:cs typeface="+mj-cs"/>
              <a:sym typeface="Stockholm Type Regular" pitchFamily="50" charset="0"/>
            </a:endParaRPr>
          </a:p>
        </p:txBody>
      </p:sp>
      <p:sp>
        <p:nvSpPr>
          <p:cNvPr id="2" name="Rubrik 1"/>
          <p:cNvSpPr>
            <a:spLocks noGrp="1"/>
          </p:cNvSpPr>
          <p:nvPr>
            <p:ph type="title" hasCustomPrompt="1"/>
          </p:nvPr>
        </p:nvSpPr>
        <p:spPr>
          <a:xfrm>
            <a:off x="609600" y="457200"/>
            <a:ext cx="10972800" cy="831600"/>
          </a:xfrm>
        </p:spPr>
        <p:txBody>
          <a:bodyPr/>
          <a:lstStyle/>
          <a:p>
            <a:r>
              <a:rPr lang="sv-SE"/>
              <a:t>Klicka här för att ändra format</a:t>
            </a:r>
          </a:p>
        </p:txBody>
      </p:sp>
      <p:sp>
        <p:nvSpPr>
          <p:cNvPr id="9" name="Platshållare för bild 8"/>
          <p:cNvSpPr>
            <a:spLocks noGrp="1"/>
          </p:cNvSpPr>
          <p:nvPr>
            <p:ph type="pic" sz="quarter" idx="13" hasCustomPrompt="1"/>
          </p:nvPr>
        </p:nvSpPr>
        <p:spPr>
          <a:xfrm>
            <a:off x="609600" y="1439999"/>
            <a:ext cx="7680000" cy="4294051"/>
          </a:xfrm>
        </p:spPr>
        <p:txBody>
          <a:bodyPr/>
          <a:lstStyle>
            <a:lvl1pPr marL="0" indent="0">
              <a:buFontTx/>
              <a:buNone/>
              <a:defRPr/>
            </a:lvl1pPr>
          </a:lstStyle>
          <a:p>
            <a:r>
              <a:rPr lang="sv-SE"/>
              <a:t>Dra bilden till platshållaren eller klicka på ikonen för att lägga till den</a:t>
            </a:r>
          </a:p>
        </p:txBody>
      </p:sp>
      <p:sp>
        <p:nvSpPr>
          <p:cNvPr id="5" name="Platshållare för text 4"/>
          <p:cNvSpPr>
            <a:spLocks noGrp="1"/>
          </p:cNvSpPr>
          <p:nvPr>
            <p:ph type="body" sz="quarter" idx="18" hasCustomPrompt="1"/>
          </p:nvPr>
        </p:nvSpPr>
        <p:spPr>
          <a:xfrm>
            <a:off x="8496000" y="1440000"/>
            <a:ext cx="3086400" cy="4294800"/>
          </a:xfrm>
        </p:spPr>
        <p:txBody>
          <a:bodyPr/>
          <a:lstStyle>
            <a:lvl1pPr>
              <a:defRPr sz="1800"/>
            </a:lvl1pPr>
            <a:lvl2pPr>
              <a:defRPr sz="1800"/>
            </a:lvl2pPr>
            <a:lvl3pPr>
              <a:defRPr sz="1800"/>
            </a:lvl3pPr>
            <a:lvl4pPr>
              <a:defRPr sz="1800"/>
            </a:lvl4pPr>
            <a:lvl5pPr>
              <a:defRPr sz="18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Platshållare för text 4"/>
          <p:cNvSpPr>
            <a:spLocks noGrp="1"/>
          </p:cNvSpPr>
          <p:nvPr>
            <p:ph type="body" sz="quarter" idx="17" hasCustomPrompt="1"/>
          </p:nvPr>
        </p:nvSpPr>
        <p:spPr>
          <a:xfrm>
            <a:off x="609600" y="5733256"/>
            <a:ext cx="7680000" cy="180000"/>
          </a:xfrm>
        </p:spPr>
        <p:txBody>
          <a:bodyPr/>
          <a:lstStyle>
            <a:lvl1pPr marL="0" indent="0">
              <a:buNone/>
              <a:defRPr sz="1000" baseline="0"/>
            </a:lvl1pPr>
          </a:lstStyle>
          <a:p>
            <a:pPr lvl="0"/>
            <a:r>
              <a:rPr lang="sv-SE"/>
              <a:t>Skriv </a:t>
            </a:r>
            <a:r>
              <a:rPr lang="sv-SE" err="1"/>
              <a:t>ev</a:t>
            </a:r>
            <a:r>
              <a:rPr lang="sv-SE"/>
              <a:t> källa</a:t>
            </a:r>
          </a:p>
        </p:txBody>
      </p:sp>
      <p:sp>
        <p:nvSpPr>
          <p:cNvPr id="11" name="Platshållare för datum 10"/>
          <p:cNvSpPr>
            <a:spLocks noGrp="1"/>
          </p:cNvSpPr>
          <p:nvPr>
            <p:ph type="dt" sz="half" idx="14"/>
          </p:nvPr>
        </p:nvSpPr>
        <p:spPr/>
        <p:txBody>
          <a:bodyPr/>
          <a:lstStyle/>
          <a:p>
            <a:r>
              <a:rPr lang="sv-SE"/>
              <a:t>20XX-XX-XX</a:t>
            </a:r>
          </a:p>
        </p:txBody>
      </p:sp>
      <p:sp>
        <p:nvSpPr>
          <p:cNvPr id="12" name="Platshållare för sidfot 11"/>
          <p:cNvSpPr>
            <a:spLocks noGrp="1"/>
          </p:cNvSpPr>
          <p:nvPr>
            <p:ph type="ftr" sz="quarter" idx="15"/>
          </p:nvPr>
        </p:nvSpPr>
        <p:spPr/>
        <p:txBody>
          <a:bodyPr/>
          <a:lstStyle/>
          <a:p>
            <a:r>
              <a:rPr lang="sv-SE"/>
              <a:t>Skriv eventuell sidfot här</a:t>
            </a:r>
          </a:p>
        </p:txBody>
      </p:sp>
      <p:sp>
        <p:nvSpPr>
          <p:cNvPr id="13" name="Platshållare för bildnummer 12"/>
          <p:cNvSpPr>
            <a:spLocks noGrp="1"/>
          </p:cNvSpPr>
          <p:nvPr>
            <p:ph type="sldNum" sz="quarter" idx="16"/>
          </p:nvPr>
        </p:nvSpPr>
        <p:spPr/>
        <p:txBody>
          <a:bodyPr/>
          <a:lstStyle/>
          <a:p>
            <a:fld id="{A1FA3D87-4B78-4D5D-8368-DA3305501A4C}" type="slidenum">
              <a:rPr lang="sv-SE" smtClean="0"/>
              <a:pPr/>
              <a:t>‹#›</a:t>
            </a:fld>
            <a:endParaRPr lang="sv-SE"/>
          </a:p>
        </p:txBody>
      </p:sp>
      <p:sp>
        <p:nvSpPr>
          <p:cNvPr id="15" name="textruta 14"/>
          <p:cNvSpPr txBox="1"/>
          <p:nvPr userDrawn="1"/>
        </p:nvSpPr>
        <p:spPr>
          <a:xfrm>
            <a:off x="12288688" y="2348880"/>
            <a:ext cx="1584176" cy="2031325"/>
          </a:xfrm>
          <a:prstGeom prst="rect">
            <a:avLst/>
          </a:prstGeom>
          <a:noFill/>
        </p:spPr>
        <p:txBody>
          <a:bodyPr wrap="square" rtlCol="0">
            <a:spAutoFit/>
          </a:bodyPr>
          <a:lstStyle/>
          <a:p>
            <a:r>
              <a:rPr lang="sv-SE" sz="1400">
                <a:solidFill>
                  <a:schemeClr val="tx2"/>
                </a:solidFill>
              </a:rPr>
              <a:t>Klicka på </a:t>
            </a:r>
            <a:r>
              <a:rPr lang="sv-SE" sz="1400" b="1">
                <a:solidFill>
                  <a:schemeClr val="tx2"/>
                </a:solidFill>
              </a:rPr>
              <a:t>STHLM</a:t>
            </a:r>
            <a:r>
              <a:rPr lang="sv-SE" sz="1400" baseline="0">
                <a:solidFill>
                  <a:schemeClr val="tx2"/>
                </a:solidFill>
              </a:rPr>
              <a:t> </a:t>
            </a:r>
            <a:r>
              <a:rPr lang="sv-SE" sz="1400" b="1" baseline="0">
                <a:solidFill>
                  <a:schemeClr val="tx2"/>
                </a:solidFill>
              </a:rPr>
              <a:t>bilder</a:t>
            </a:r>
            <a:r>
              <a:rPr lang="sv-SE" sz="1400" baseline="0">
                <a:solidFill>
                  <a:schemeClr val="tx2"/>
                </a:solidFill>
              </a:rPr>
              <a:t> för att lägga till en bild. Om du har en egen bild, klicka direkt på ikonen som visas i rutan här till vänster på sidan.</a:t>
            </a:r>
            <a:endParaRPr lang="sv-SE" sz="1400">
              <a:solidFill>
                <a:schemeClr val="tx2"/>
              </a:solidFill>
            </a:endParaRPr>
          </a:p>
        </p:txBody>
      </p:sp>
    </p:spTree>
    <p:extLst>
      <p:ext uri="{BB962C8B-B14F-4D97-AF65-F5344CB8AC3E}">
        <p14:creationId xmlns:p14="http://schemas.microsoft.com/office/powerpoint/2010/main" val="11144550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Kapitelsida - Rosa">
    <p:bg>
      <p:bgPr>
        <a:solidFill>
          <a:schemeClr val="tx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41418308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8066" name="think-cell Slide" r:id="rId5" imgW="526" imgH="526" progId="TCLayout.ActiveDocument.1">
                  <p:embed/>
                </p:oleObj>
              </mc:Choice>
              <mc:Fallback>
                <p:oleObj name="think-cell Slide" r:id="rId5" imgW="526" imgH="526"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sv-SE" sz="2800" b="1" i="0" baseline="0">
              <a:latin typeface="Stockholm Type Regular" pitchFamily="50" charset="0"/>
              <a:ea typeface="+mj-ea"/>
              <a:cs typeface="+mj-cs"/>
              <a:sym typeface="Stockholm Type Regular" pitchFamily="50" charset="0"/>
            </a:endParaRPr>
          </a:p>
        </p:txBody>
      </p:sp>
      <p:sp>
        <p:nvSpPr>
          <p:cNvPr id="2" name="Rubrik 1"/>
          <p:cNvSpPr>
            <a:spLocks noGrp="1"/>
          </p:cNvSpPr>
          <p:nvPr>
            <p:ph type="title" hasCustomPrompt="1"/>
          </p:nvPr>
        </p:nvSpPr>
        <p:spPr>
          <a:xfrm>
            <a:off x="609600" y="457200"/>
            <a:ext cx="7310400" cy="936000"/>
          </a:xfrm>
        </p:spPr>
        <p:txBody>
          <a:bodyPr anchor="t"/>
          <a:lstStyle>
            <a:lvl1pPr algn="l">
              <a:defRPr sz="2800" b="1" cap="none" baseline="0">
                <a:solidFill>
                  <a:schemeClr val="bg1"/>
                </a:solidFill>
              </a:defRPr>
            </a:lvl1pPr>
          </a:lstStyle>
          <a:p>
            <a:r>
              <a:rPr lang="sv-SE"/>
              <a:t>Klicka här för att ändra format</a:t>
            </a:r>
          </a:p>
        </p:txBody>
      </p:sp>
      <p:sp>
        <p:nvSpPr>
          <p:cNvPr id="5" name="Platshållare för text 4"/>
          <p:cNvSpPr>
            <a:spLocks noGrp="1"/>
          </p:cNvSpPr>
          <p:nvPr>
            <p:ph type="body" sz="quarter" idx="10" hasCustomPrompt="1"/>
          </p:nvPr>
        </p:nvSpPr>
        <p:spPr>
          <a:xfrm>
            <a:off x="624417" y="1439864"/>
            <a:ext cx="7310400" cy="1197049"/>
          </a:xfrm>
        </p:spPr>
        <p:txBody>
          <a:bodyPr/>
          <a:lstStyle>
            <a:lvl1pPr marL="0" indent="0">
              <a:buFontTx/>
              <a:buNone/>
              <a:defRPr>
                <a:solidFill>
                  <a:schemeClr val="bg1"/>
                </a:solidFill>
              </a:defRPr>
            </a:lvl1pPr>
          </a:lstStyle>
          <a:p>
            <a:pPr lvl="0"/>
            <a:r>
              <a:rPr lang="sv-SE"/>
              <a:t>Klicka här för att ändra format på bakgrundstexten</a:t>
            </a:r>
          </a:p>
        </p:txBody>
      </p:sp>
      <p:pic>
        <p:nvPicPr>
          <p:cNvPr id="6" name="Bildobjekt 5"/>
          <p:cNvPicPr>
            <a:picLocks/>
          </p:cNvPicPr>
          <p:nvPr userDrawn="1"/>
        </p:nvPicPr>
        <p:blipFill>
          <a:blip r:embed="rId7" cstate="email">
            <a:extLst>
              <a:ext uri="{28A0092B-C50C-407E-A947-70E740481C1C}">
                <a14:useLocalDpi xmlns:a14="http://schemas.microsoft.com/office/drawing/2010/main"/>
              </a:ext>
            </a:extLst>
          </a:blip>
          <a:stretch>
            <a:fillRect/>
          </a:stretch>
        </p:blipFill>
        <p:spPr>
          <a:xfrm>
            <a:off x="623392" y="6125548"/>
            <a:ext cx="1368000" cy="468000"/>
          </a:xfrm>
          <a:prstGeom prst="rect">
            <a:avLst/>
          </a:prstGeom>
        </p:spPr>
      </p:pic>
    </p:spTree>
    <p:extLst>
      <p:ext uri="{BB962C8B-B14F-4D97-AF65-F5344CB8AC3E}">
        <p14:creationId xmlns:p14="http://schemas.microsoft.com/office/powerpoint/2010/main" val="386895124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Kapitelsida - Blå">
    <p:bg>
      <p:bgPr>
        <a:solidFill>
          <a:schemeClr val="accent3"/>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4698350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9090" name="think-cell Slide" r:id="rId5" imgW="526" imgH="526" progId="TCLayout.ActiveDocument.1">
                  <p:embed/>
                </p:oleObj>
              </mc:Choice>
              <mc:Fallback>
                <p:oleObj name="think-cell Slide" r:id="rId5" imgW="526" imgH="526"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sv-SE" sz="2800" b="1" i="0" baseline="0">
              <a:latin typeface="Stockholm Type Regular" pitchFamily="50" charset="0"/>
              <a:ea typeface="+mj-ea"/>
              <a:cs typeface="+mj-cs"/>
              <a:sym typeface="Stockholm Type Regular" pitchFamily="50" charset="0"/>
            </a:endParaRPr>
          </a:p>
        </p:txBody>
      </p:sp>
      <p:sp>
        <p:nvSpPr>
          <p:cNvPr id="2" name="Rubrik 1"/>
          <p:cNvSpPr>
            <a:spLocks noGrp="1"/>
          </p:cNvSpPr>
          <p:nvPr>
            <p:ph type="title" hasCustomPrompt="1"/>
          </p:nvPr>
        </p:nvSpPr>
        <p:spPr>
          <a:xfrm>
            <a:off x="609600" y="457200"/>
            <a:ext cx="7310400" cy="936000"/>
          </a:xfrm>
        </p:spPr>
        <p:txBody>
          <a:bodyPr anchor="t"/>
          <a:lstStyle>
            <a:lvl1pPr algn="l">
              <a:defRPr sz="2800" b="1" cap="none" baseline="0">
                <a:solidFill>
                  <a:schemeClr val="bg1"/>
                </a:solidFill>
              </a:defRPr>
            </a:lvl1pPr>
          </a:lstStyle>
          <a:p>
            <a:r>
              <a:rPr lang="sv-SE"/>
              <a:t>Klicka här för att ändra format</a:t>
            </a:r>
          </a:p>
        </p:txBody>
      </p:sp>
      <p:sp>
        <p:nvSpPr>
          <p:cNvPr id="5" name="Platshållare för text 4"/>
          <p:cNvSpPr>
            <a:spLocks noGrp="1"/>
          </p:cNvSpPr>
          <p:nvPr>
            <p:ph type="body" sz="quarter" idx="10" hasCustomPrompt="1"/>
          </p:nvPr>
        </p:nvSpPr>
        <p:spPr>
          <a:xfrm>
            <a:off x="624417" y="1439864"/>
            <a:ext cx="7310400" cy="1197049"/>
          </a:xfrm>
        </p:spPr>
        <p:txBody>
          <a:bodyPr/>
          <a:lstStyle>
            <a:lvl1pPr marL="0" indent="0">
              <a:buFontTx/>
              <a:buNone/>
              <a:defRPr>
                <a:solidFill>
                  <a:schemeClr val="bg1"/>
                </a:solidFill>
              </a:defRPr>
            </a:lvl1pPr>
          </a:lstStyle>
          <a:p>
            <a:pPr lvl="0"/>
            <a:r>
              <a:rPr lang="sv-SE"/>
              <a:t>Klicka här för att ändra format på bakgrundstexten</a:t>
            </a:r>
          </a:p>
        </p:txBody>
      </p:sp>
      <p:pic>
        <p:nvPicPr>
          <p:cNvPr id="6" name="Bildobjekt 5"/>
          <p:cNvPicPr>
            <a:picLocks/>
          </p:cNvPicPr>
          <p:nvPr userDrawn="1"/>
        </p:nvPicPr>
        <p:blipFill>
          <a:blip r:embed="rId7" cstate="email">
            <a:extLst>
              <a:ext uri="{28A0092B-C50C-407E-A947-70E740481C1C}">
                <a14:useLocalDpi xmlns:a14="http://schemas.microsoft.com/office/drawing/2010/main"/>
              </a:ext>
            </a:extLst>
          </a:blip>
          <a:stretch>
            <a:fillRect/>
          </a:stretch>
        </p:blipFill>
        <p:spPr>
          <a:xfrm>
            <a:off x="623392" y="6125548"/>
            <a:ext cx="1368000" cy="468000"/>
          </a:xfrm>
          <a:prstGeom prst="rect">
            <a:avLst/>
          </a:prstGeom>
        </p:spPr>
      </p:pic>
    </p:spTree>
    <p:extLst>
      <p:ext uri="{BB962C8B-B14F-4D97-AF65-F5344CB8AC3E}">
        <p14:creationId xmlns:p14="http://schemas.microsoft.com/office/powerpoint/2010/main" val="234727665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D05A8103-3B1D-471F-A610-87DFBF52F1C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0114" name="think-cell Slide" r:id="rId5" imgW="526" imgH="526" progId="TCLayout.ActiveDocument.1">
                  <p:embed/>
                </p:oleObj>
              </mc:Choice>
              <mc:Fallback>
                <p:oleObj name="think-cell Slide" r:id="rId5" imgW="526" imgH="526" progId="TCLayout.ActiveDocument.1">
                  <p:embed/>
                  <p:pic>
                    <p:nvPicPr>
                      <p:cNvPr id="8" name="Object 7" hidden="1">
                        <a:extLst>
                          <a:ext uri="{FF2B5EF4-FFF2-40B4-BE49-F238E27FC236}">
                            <a16:creationId xmlns:a16="http://schemas.microsoft.com/office/drawing/2014/main" id="{D05A8103-3B1D-471F-A610-87DFBF52F1C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9ACF3FD6-69CF-4AAF-9F30-B06FF83A3864}"/>
              </a:ext>
            </a:extLst>
          </p:cNvPr>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sv-SE" sz="3000" b="1" i="0" baseline="0">
              <a:latin typeface="Stockholm Type Regular" pitchFamily="50" charset="0"/>
              <a:ea typeface="+mj-ea"/>
              <a:cs typeface="+mj-cs"/>
              <a:sym typeface="Stockholm Type Regular" pitchFamily="50" charset="0"/>
            </a:endParaRPr>
          </a:p>
        </p:txBody>
      </p:sp>
      <p:sp>
        <p:nvSpPr>
          <p:cNvPr id="2" name="Title 1"/>
          <p:cNvSpPr>
            <a:spLocks noGrp="1"/>
          </p:cNvSpPr>
          <p:nvPr>
            <p:ph type="title"/>
          </p:nvPr>
        </p:nvSpPr>
        <p:spPr/>
        <p:txBody>
          <a:bodyPr/>
          <a:lstStyle/>
          <a:p>
            <a:r>
              <a:rPr lang="sv-SE"/>
              <a:t>Click to edit Master title style</a:t>
            </a:r>
          </a:p>
        </p:txBody>
      </p:sp>
      <p:sp>
        <p:nvSpPr>
          <p:cNvPr id="3" name="Content Placeholder 2"/>
          <p:cNvSpPr>
            <a:spLocks noGrp="1"/>
          </p:cNvSpPr>
          <p:nvPr>
            <p:ph idx="1" hasCustomPrompt="1"/>
          </p:nvPr>
        </p:nvSpPr>
        <p:spPr/>
        <p:txBody>
          <a:bodyPr/>
          <a:lstStyle/>
          <a:p>
            <a:pPr lvl="0"/>
            <a:r>
              <a:rPr lang="sv-SE"/>
              <a:t>Edit Master text styles</a:t>
            </a:r>
          </a:p>
          <a:p>
            <a:pPr lvl="1"/>
            <a:r>
              <a:rPr lang="sv-SE"/>
              <a:t>Second level</a:t>
            </a:r>
          </a:p>
          <a:p>
            <a:pPr lvl="2"/>
            <a:r>
              <a:rPr lang="sv-SE"/>
              <a:t>Third level</a:t>
            </a:r>
          </a:p>
          <a:p>
            <a:pPr lvl="3"/>
            <a:r>
              <a:rPr lang="sv-SE"/>
              <a:t>Fourth level</a:t>
            </a:r>
          </a:p>
          <a:p>
            <a:pPr lvl="4"/>
            <a:r>
              <a:rPr lang="sv-SE"/>
              <a:t>Fifth level</a:t>
            </a:r>
          </a:p>
        </p:txBody>
      </p:sp>
      <p:sp>
        <p:nvSpPr>
          <p:cNvPr id="4" name="Date Placeholder 3"/>
          <p:cNvSpPr>
            <a:spLocks noGrp="1"/>
          </p:cNvSpPr>
          <p:nvPr>
            <p:ph type="dt" sz="half" idx="10"/>
          </p:nvPr>
        </p:nvSpPr>
        <p:spPr/>
        <p:txBody>
          <a:bodyPr/>
          <a:lstStyle/>
          <a:p>
            <a:fld id="{BA1B3931-261A-4CEC-AF27-8F834B283D02}" type="datetimeFigureOut">
              <a:rPr lang="sv-SE" smtClean="0"/>
              <a:t>2020-11-30</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E1E03C44-9257-464D-9EA3-F49C013AD34A}" type="slidenum">
              <a:rPr lang="sv-SE" smtClean="0"/>
              <a:t>‹#›</a:t>
            </a:fld>
            <a:endParaRPr lang="sv-SE"/>
          </a:p>
        </p:txBody>
      </p:sp>
    </p:spTree>
    <p:extLst>
      <p:ext uri="{BB962C8B-B14F-4D97-AF65-F5344CB8AC3E}">
        <p14:creationId xmlns:p14="http://schemas.microsoft.com/office/powerpoint/2010/main" val="390761967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2_Punktlista, en spal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spid="_x0000_s91138" name="think-cell Slide" r:id="rId5" imgW="360" imgH="360" progId="TCLayout.ActiveDocument.1">
                  <p:embed/>
                </p:oleObj>
              </mc:Choice>
              <mc:Fallback>
                <p:oleObj name="think-cell Slide" r:id="rId5" imgW="360" imgH="360" progId="TCLayout.ActiveDocument.1">
                  <p:embed/>
                  <p:pic>
                    <p:nvPicPr>
                      <p:cNvPr id="2" name="Object 1" hidden="1"/>
                      <p:cNvPicPr/>
                      <p:nvPr/>
                    </p:nvPicPr>
                    <p:blipFill>
                      <a:blip r:embed="rId6"/>
                      <a:stretch>
                        <a:fillRect/>
                      </a:stretch>
                    </p:blipFill>
                    <p:spPr>
                      <a:xfrm>
                        <a:off x="1955" y="1589"/>
                        <a:ext cx="1953" cy="1587"/>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821A8C5F-E374-4784-8799-ECBFE38C23D1}"/>
              </a:ext>
            </a:extLst>
          </p:cNvPr>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sv-SE" sz="3000" b="1" i="0" baseline="0">
              <a:latin typeface="Stockholm Type Regular" pitchFamily="50" charset="0"/>
              <a:ea typeface="+mj-ea"/>
              <a:cs typeface="+mj-cs"/>
              <a:sym typeface="Stockholm Type Regular" pitchFamily="50" charset="0"/>
            </a:endParaRPr>
          </a:p>
        </p:txBody>
      </p:sp>
      <p:sp>
        <p:nvSpPr>
          <p:cNvPr id="10" name="Platshållare för text 9"/>
          <p:cNvSpPr>
            <a:spLocks noGrp="1"/>
          </p:cNvSpPr>
          <p:nvPr>
            <p:ph type="body" sz="quarter" idx="13" hasCustomPrompt="1"/>
          </p:nvPr>
        </p:nvSpPr>
        <p:spPr>
          <a:xfrm>
            <a:off x="611716" y="1440000"/>
            <a:ext cx="7315200" cy="3960000"/>
          </a:xfrm>
          <a:prstGeom prst="rect">
            <a:avLst/>
          </a:prstGeom>
        </p:spPr>
        <p:txBody>
          <a:bodyPr tIns="0"/>
          <a:lstStyle>
            <a:lvl1pPr marL="216000" indent="-216000">
              <a:spcAft>
                <a:spcPts val="480"/>
              </a:spcAft>
              <a:buFont typeface="Arial" pitchFamily="34" charset="0"/>
              <a:buChar char="•"/>
              <a:defRPr/>
            </a:lvl1pPr>
            <a:lvl2pPr indent="-396000">
              <a:defRPr/>
            </a:lvl2pPr>
            <a:lvl3pPr indent="-288000">
              <a:defRPr/>
            </a:lvl3pPr>
            <a:lvl4pPr indent="-288000">
              <a:defRPr/>
            </a:lvl4pPr>
            <a:lvl5pPr indent="-288000">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5" name="Platshållare för datum 14"/>
          <p:cNvSpPr>
            <a:spLocks noGrp="1"/>
          </p:cNvSpPr>
          <p:nvPr>
            <p:ph type="dt" sz="half" idx="14"/>
          </p:nvPr>
        </p:nvSpPr>
        <p:spPr/>
        <p:txBody>
          <a:bodyPr/>
          <a:lstStyle/>
          <a:p>
            <a:fld id="{AFAC4DEF-1561-41E3-A47E-1AE64D3E72F2}" type="datetime1">
              <a:rPr lang="sv-SE" smtClean="0">
                <a:solidFill>
                  <a:srgbClr val="000000"/>
                </a:solidFill>
              </a:rPr>
              <a:pPr/>
              <a:t>2020-11-30</a:t>
            </a:fld>
            <a:endParaRPr lang="sv-SE">
              <a:solidFill>
                <a:srgbClr val="000000"/>
              </a:solidFill>
            </a:endParaRPr>
          </a:p>
        </p:txBody>
      </p:sp>
      <p:sp>
        <p:nvSpPr>
          <p:cNvPr id="16" name="Platshållare för bildnummer 15"/>
          <p:cNvSpPr>
            <a:spLocks noGrp="1"/>
          </p:cNvSpPr>
          <p:nvPr>
            <p:ph type="sldNum" sz="quarter" idx="15"/>
          </p:nvPr>
        </p:nvSpPr>
        <p:spPr/>
        <p:txBody>
          <a:bodyPr/>
          <a:lstStyle/>
          <a:p>
            <a:r>
              <a:rPr lang="sv-SE">
                <a:solidFill>
                  <a:srgbClr val="000000"/>
                </a:solidFill>
              </a:rPr>
              <a:t>Sida </a:t>
            </a:r>
            <a:fld id="{42A5867E-8ECA-40F1-9DD6-AE7AFDFAA899}" type="slidenum">
              <a:rPr lang="sv-SE" smtClean="0">
                <a:solidFill>
                  <a:srgbClr val="000000"/>
                </a:solidFill>
              </a:rPr>
              <a:pPr/>
              <a:t>‹#›</a:t>
            </a:fld>
            <a:endParaRPr lang="sv-SE">
              <a:solidFill>
                <a:srgbClr val="000000"/>
              </a:solidFill>
            </a:endParaRPr>
          </a:p>
        </p:txBody>
      </p:sp>
      <p:sp>
        <p:nvSpPr>
          <p:cNvPr id="17" name="Platshållare för sidfot 16"/>
          <p:cNvSpPr>
            <a:spLocks noGrp="1"/>
          </p:cNvSpPr>
          <p:nvPr>
            <p:ph type="ftr" sz="quarter" idx="16"/>
          </p:nvPr>
        </p:nvSpPr>
        <p:spPr/>
        <p:txBody>
          <a:bodyPr/>
          <a:lstStyle/>
          <a:p>
            <a:r>
              <a:rPr lang="sv-SE">
                <a:solidFill>
                  <a:srgbClr val="000000"/>
                </a:solidFill>
              </a:rPr>
              <a:t> </a:t>
            </a:r>
          </a:p>
        </p:txBody>
      </p:sp>
      <p:sp>
        <p:nvSpPr>
          <p:cNvPr id="8" name="Rubrik 7"/>
          <p:cNvSpPr>
            <a:spLocks noGrp="1"/>
          </p:cNvSpPr>
          <p:nvPr>
            <p:ph type="title" hasCustomPrompt="1"/>
          </p:nvPr>
        </p:nvSpPr>
        <p:spPr/>
        <p:txBody>
          <a:bodyPr/>
          <a:lstStyle/>
          <a:p>
            <a:r>
              <a:rPr lang="sv-SE"/>
              <a:t>Klicka här för att ändra format</a:t>
            </a:r>
          </a:p>
        </p:txBody>
      </p:sp>
    </p:spTree>
    <p:extLst>
      <p:ext uri="{BB962C8B-B14F-4D97-AF65-F5344CB8AC3E}">
        <p14:creationId xmlns:p14="http://schemas.microsoft.com/office/powerpoint/2010/main" val="285367495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Titelsida-vit logo för mörka bilder">
    <p:bg>
      <p:bgPr>
        <a:blipFill dpi="0" rotWithShape="1">
          <a:blip r:embed="rId5"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1847816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3186" name="think-cell Slide" r:id="rId6" imgW="526" imgH="526" progId="TCLayout.ActiveDocument.1">
                  <p:embed/>
                </p:oleObj>
              </mc:Choice>
              <mc:Fallback>
                <p:oleObj name="think-cell Slide" r:id="rId6" imgW="526" imgH="526" progId="TCLayout.ActiveDocument.1">
                  <p:embed/>
                  <p:pic>
                    <p:nvPicPr>
                      <p:cNvPr id="5" name="Object 4"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sv-SE" sz="3000" b="1" i="0" baseline="0">
              <a:latin typeface="Stockholm Type Regular" pitchFamily="50" charset="0"/>
              <a:ea typeface="+mj-ea"/>
              <a:cs typeface="+mj-cs"/>
              <a:sym typeface="Stockholm Type Regular" pitchFamily="50" charset="0"/>
            </a:endParaRPr>
          </a:p>
        </p:txBody>
      </p:sp>
    </p:spTree>
    <p:extLst>
      <p:ext uri="{BB962C8B-B14F-4D97-AF65-F5344CB8AC3E}">
        <p14:creationId xmlns:p14="http://schemas.microsoft.com/office/powerpoint/2010/main" val="216199191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Titelsida-svart logo för ljusa bilder">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36279399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4210" name="think-cell Slide" r:id="rId6" imgW="526" imgH="526" progId="TCLayout.ActiveDocument.1">
                  <p:embed/>
                </p:oleObj>
              </mc:Choice>
              <mc:Fallback>
                <p:oleObj name="think-cell Slide" r:id="rId6" imgW="526" imgH="526" progId="TCLayout.ActiveDocument.1">
                  <p:embed/>
                  <p:pic>
                    <p:nvPicPr>
                      <p:cNvPr id="5" name="Object 4"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sv-SE" sz="3000" b="1" i="0" baseline="0">
              <a:latin typeface="Stockholm Type Regular" pitchFamily="50" charset="0"/>
              <a:ea typeface="+mj-ea"/>
              <a:cs typeface="+mj-cs"/>
              <a:sym typeface="Stockholm Type Regular" pitchFamily="50" charset="0"/>
            </a:endParaRPr>
          </a:p>
        </p:txBody>
      </p:sp>
      <p:sp>
        <p:nvSpPr>
          <p:cNvPr id="2" name="Rubrik 1"/>
          <p:cNvSpPr>
            <a:spLocks noGrp="1"/>
          </p:cNvSpPr>
          <p:nvPr>
            <p:ph type="ctrTitle" hasCustomPrompt="1"/>
          </p:nvPr>
        </p:nvSpPr>
        <p:spPr>
          <a:xfrm>
            <a:off x="609600" y="457200"/>
            <a:ext cx="7320000" cy="968400"/>
          </a:xfrm>
        </p:spPr>
        <p:txBody>
          <a:bodyPr/>
          <a:lstStyle>
            <a:lvl1pPr>
              <a:defRPr>
                <a:solidFill>
                  <a:schemeClr val="tx1"/>
                </a:solidFill>
              </a:defRPr>
            </a:lvl1pPr>
          </a:lstStyle>
          <a:p>
            <a:r>
              <a:rPr lang="sv-SE"/>
              <a:t>Klicka här för att ändra format</a:t>
            </a:r>
          </a:p>
        </p:txBody>
      </p:sp>
      <p:sp>
        <p:nvSpPr>
          <p:cNvPr id="3" name="Underrubrik 2"/>
          <p:cNvSpPr>
            <a:spLocks noGrp="1"/>
          </p:cNvSpPr>
          <p:nvPr>
            <p:ph type="subTitle" idx="1" hasCustomPrompt="1"/>
          </p:nvPr>
        </p:nvSpPr>
        <p:spPr>
          <a:xfrm>
            <a:off x="609600" y="1440000"/>
            <a:ext cx="7296811" cy="1752600"/>
          </a:xfrm>
        </p:spPr>
        <p:txBody>
          <a:bodyPr/>
          <a:lstStyle>
            <a:lvl1pPr marL="0" indent="0" algn="l">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Skriv </a:t>
            </a:r>
            <a:r>
              <a:rPr lang="sv-SE" err="1"/>
              <a:t>ev</a:t>
            </a:r>
            <a:r>
              <a:rPr lang="sv-SE"/>
              <a:t> underrubrik här</a:t>
            </a:r>
          </a:p>
        </p:txBody>
      </p:sp>
      <p:sp>
        <p:nvSpPr>
          <p:cNvPr id="12" name="textruta 8"/>
          <p:cNvSpPr txBox="1">
            <a:spLocks noChangeArrowheads="1"/>
          </p:cNvSpPr>
          <p:nvPr userDrawn="1"/>
        </p:nvSpPr>
        <p:spPr bwMode="auto">
          <a:xfrm>
            <a:off x="605368" y="6215063"/>
            <a:ext cx="346921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defRPr/>
            </a:pPr>
            <a:r>
              <a:rPr lang="sv-SE" sz="1000" b="1" noProof="0">
                <a:solidFill>
                  <a:schemeClr val="tx1"/>
                </a:solidFill>
              </a:rPr>
              <a:t>The </a:t>
            </a:r>
            <a:r>
              <a:rPr lang="sv-SE" sz="1000" b="1" noProof="0" err="1">
                <a:solidFill>
                  <a:schemeClr val="tx1"/>
                </a:solidFill>
              </a:rPr>
              <a:t>Capital</a:t>
            </a:r>
            <a:r>
              <a:rPr lang="sv-SE" sz="1000" b="1" noProof="0">
                <a:solidFill>
                  <a:schemeClr val="tx1"/>
                </a:solidFill>
              </a:rPr>
              <a:t> </a:t>
            </a:r>
            <a:r>
              <a:rPr lang="sv-SE" sz="1000" b="1" noProof="0" err="1">
                <a:solidFill>
                  <a:schemeClr val="tx1"/>
                </a:solidFill>
              </a:rPr>
              <a:t>of</a:t>
            </a:r>
            <a:r>
              <a:rPr lang="sv-SE" sz="1000" b="1" noProof="0">
                <a:solidFill>
                  <a:schemeClr val="tx1"/>
                </a:solidFill>
              </a:rPr>
              <a:t> Scandinavia</a:t>
            </a:r>
          </a:p>
        </p:txBody>
      </p:sp>
      <p:pic>
        <p:nvPicPr>
          <p:cNvPr id="10" name="Bildobjekt 9"/>
          <p:cNvPicPr>
            <a:picLocks/>
          </p:cNvPicPr>
          <p:nvPr userDrawn="1"/>
        </p:nvPicPr>
        <p:blipFill>
          <a:blip r:embed="rId8" cstate="email">
            <a:extLst>
              <a:ext uri="{28A0092B-C50C-407E-A947-70E740481C1C}">
                <a14:useLocalDpi xmlns:a14="http://schemas.microsoft.com/office/drawing/2010/main"/>
              </a:ext>
            </a:extLst>
          </a:blip>
          <a:stretch>
            <a:fillRect/>
          </a:stretch>
        </p:blipFill>
        <p:spPr>
          <a:xfrm>
            <a:off x="10214399" y="467862"/>
            <a:ext cx="1368000" cy="468000"/>
          </a:xfrm>
          <a:prstGeom prst="rect">
            <a:avLst/>
          </a:prstGeom>
        </p:spPr>
      </p:pic>
      <p:sp>
        <p:nvSpPr>
          <p:cNvPr id="7" name="textruta 6"/>
          <p:cNvSpPr txBox="1"/>
          <p:nvPr userDrawn="1"/>
        </p:nvSpPr>
        <p:spPr>
          <a:xfrm>
            <a:off x="12288688" y="39970"/>
            <a:ext cx="1584176" cy="5909310"/>
          </a:xfrm>
          <a:prstGeom prst="rect">
            <a:avLst/>
          </a:prstGeom>
          <a:noFill/>
        </p:spPr>
        <p:txBody>
          <a:bodyPr wrap="square" rtlCol="0">
            <a:spAutoFit/>
          </a:bodyPr>
          <a:lstStyle/>
          <a:p>
            <a:r>
              <a:rPr lang="sv-SE" sz="1400">
                <a:solidFill>
                  <a:schemeClr val="tx2"/>
                </a:solidFill>
              </a:rPr>
              <a:t>För att byta bakgrundsbild klicka på STHLM bilder på fliken Start. </a:t>
            </a:r>
          </a:p>
          <a:p>
            <a:endParaRPr lang="sv-SE" sz="1400">
              <a:solidFill>
                <a:schemeClr val="tx2"/>
              </a:solidFill>
            </a:endParaRPr>
          </a:p>
          <a:p>
            <a:r>
              <a:rPr lang="sv-SE" sz="1400">
                <a:solidFill>
                  <a:schemeClr val="tx2"/>
                </a:solidFill>
              </a:rPr>
              <a:t>Har du en egen bild högerklickar du på bakgrundsbilden och väljer Formatera bakgrund och sen Infoga från: Fil. </a:t>
            </a:r>
          </a:p>
          <a:p>
            <a:r>
              <a:rPr lang="sv-SE" sz="1400">
                <a:solidFill>
                  <a:schemeClr val="tx2"/>
                </a:solidFill>
              </a:rPr>
              <a:t> </a:t>
            </a:r>
          </a:p>
          <a:p>
            <a:r>
              <a:rPr lang="sv-SE" sz="1400">
                <a:solidFill>
                  <a:schemeClr val="tx2"/>
                </a:solidFill>
              </a:rPr>
              <a:t>Tänk på att logotypen alltid ska vara tydlig. Vit logotyp mot mörk bakgrund och svart logotyp mot ljus.</a:t>
            </a:r>
          </a:p>
          <a:p>
            <a:r>
              <a:rPr lang="sv-SE" sz="1400">
                <a:solidFill>
                  <a:schemeClr val="tx2"/>
                </a:solidFill>
              </a:rPr>
              <a:t>Byt mellan de olika under Layout. </a:t>
            </a:r>
          </a:p>
        </p:txBody>
      </p:sp>
    </p:spTree>
    <p:extLst>
      <p:ext uri="{BB962C8B-B14F-4D97-AF65-F5344CB8AC3E}">
        <p14:creationId xmlns:p14="http://schemas.microsoft.com/office/powerpoint/2010/main" val="259231839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Titelsida -  svart logo grå bakgrund">
    <p:bg>
      <p:bgPr>
        <a:solidFill>
          <a:srgbClr val="F5F3EE"/>
        </a:soli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7436253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5234" name="think-cell Slide" r:id="rId5" imgW="526" imgH="526" progId="TCLayout.ActiveDocument.1">
                  <p:embed/>
                </p:oleObj>
              </mc:Choice>
              <mc:Fallback>
                <p:oleObj name="think-cell Slide" r:id="rId5" imgW="526" imgH="526" progId="TCLayout.ActiveDocument.1">
                  <p:embed/>
                  <p:pic>
                    <p:nvPicPr>
                      <p:cNvPr id="5" name="Object 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sv-SE" sz="3000" b="1" i="0" baseline="0">
              <a:latin typeface="Stockholm Type Regular" pitchFamily="50" charset="0"/>
              <a:ea typeface="+mj-ea"/>
              <a:cs typeface="+mj-cs"/>
              <a:sym typeface="Stockholm Type Regular" pitchFamily="50" charset="0"/>
            </a:endParaRPr>
          </a:p>
        </p:txBody>
      </p:sp>
      <p:sp>
        <p:nvSpPr>
          <p:cNvPr id="2" name="Rubrik 1"/>
          <p:cNvSpPr>
            <a:spLocks noGrp="1"/>
          </p:cNvSpPr>
          <p:nvPr>
            <p:ph type="ctrTitle" hasCustomPrompt="1"/>
          </p:nvPr>
        </p:nvSpPr>
        <p:spPr>
          <a:xfrm>
            <a:off x="609600" y="457200"/>
            <a:ext cx="7320000" cy="968400"/>
          </a:xfrm>
        </p:spPr>
        <p:txBody>
          <a:bodyPr/>
          <a:lstStyle>
            <a:lvl1pPr>
              <a:defRPr>
                <a:solidFill>
                  <a:schemeClr val="tx1"/>
                </a:solidFill>
              </a:defRPr>
            </a:lvl1pPr>
          </a:lstStyle>
          <a:p>
            <a:r>
              <a:rPr lang="sv-SE"/>
              <a:t>Klicka här för att ändra format</a:t>
            </a:r>
          </a:p>
        </p:txBody>
      </p:sp>
      <p:sp>
        <p:nvSpPr>
          <p:cNvPr id="4" name="Platshållare för text 3"/>
          <p:cNvSpPr>
            <a:spLocks noGrp="1"/>
          </p:cNvSpPr>
          <p:nvPr>
            <p:ph type="body" sz="quarter" idx="10" hasCustomPrompt="1"/>
          </p:nvPr>
        </p:nvSpPr>
        <p:spPr>
          <a:xfrm>
            <a:off x="609600" y="1440000"/>
            <a:ext cx="7305600" cy="1753200"/>
          </a:xfrm>
        </p:spPr>
        <p:txBody>
          <a:bodyPr/>
          <a:lstStyle>
            <a:lvl1pPr marL="0" indent="0">
              <a:buNone/>
              <a:defRPr/>
            </a:lvl1pPr>
          </a:lstStyle>
          <a:p>
            <a:r>
              <a:rPr lang="sv-SE"/>
              <a:t>Skriv </a:t>
            </a:r>
            <a:r>
              <a:rPr lang="sv-SE" err="1"/>
              <a:t>ev</a:t>
            </a:r>
            <a:r>
              <a:rPr lang="sv-SE"/>
              <a:t> underrubrik här</a:t>
            </a:r>
          </a:p>
        </p:txBody>
      </p:sp>
      <p:sp>
        <p:nvSpPr>
          <p:cNvPr id="10" name="textruta 8"/>
          <p:cNvSpPr txBox="1">
            <a:spLocks noChangeArrowheads="1"/>
          </p:cNvSpPr>
          <p:nvPr userDrawn="1"/>
        </p:nvSpPr>
        <p:spPr bwMode="auto">
          <a:xfrm>
            <a:off x="605368" y="6215063"/>
            <a:ext cx="346921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defRPr/>
            </a:pPr>
            <a:r>
              <a:rPr lang="sv-SE" sz="1000" b="1" noProof="0">
                <a:solidFill>
                  <a:schemeClr val="tx1"/>
                </a:solidFill>
              </a:rPr>
              <a:t>The </a:t>
            </a:r>
            <a:r>
              <a:rPr lang="sv-SE" sz="1000" b="1" noProof="0" err="1">
                <a:solidFill>
                  <a:schemeClr val="tx1"/>
                </a:solidFill>
              </a:rPr>
              <a:t>Capital</a:t>
            </a:r>
            <a:r>
              <a:rPr lang="sv-SE" sz="1000" b="1" noProof="0">
                <a:solidFill>
                  <a:schemeClr val="tx1"/>
                </a:solidFill>
              </a:rPr>
              <a:t> </a:t>
            </a:r>
            <a:r>
              <a:rPr lang="sv-SE" sz="1000" b="1" noProof="0" err="1">
                <a:solidFill>
                  <a:schemeClr val="tx1"/>
                </a:solidFill>
              </a:rPr>
              <a:t>of</a:t>
            </a:r>
            <a:r>
              <a:rPr lang="sv-SE" sz="1000" b="1" noProof="0">
                <a:solidFill>
                  <a:schemeClr val="tx1"/>
                </a:solidFill>
              </a:rPr>
              <a:t> Scandinavia</a:t>
            </a:r>
          </a:p>
        </p:txBody>
      </p:sp>
      <p:pic>
        <p:nvPicPr>
          <p:cNvPr id="11" name="Bildobjekt 10"/>
          <p:cNvPicPr>
            <a:picLocks/>
          </p:cNvPicPr>
          <p:nvPr userDrawn="1"/>
        </p:nvPicPr>
        <p:blipFill>
          <a:blip r:embed="rId7" cstate="email">
            <a:extLst>
              <a:ext uri="{28A0092B-C50C-407E-A947-70E740481C1C}">
                <a14:useLocalDpi xmlns:a14="http://schemas.microsoft.com/office/drawing/2010/main"/>
              </a:ext>
            </a:extLst>
          </a:blip>
          <a:stretch>
            <a:fillRect/>
          </a:stretch>
        </p:blipFill>
        <p:spPr>
          <a:xfrm>
            <a:off x="10214399" y="467862"/>
            <a:ext cx="1368000" cy="468276"/>
          </a:xfrm>
          <a:prstGeom prst="rect">
            <a:avLst/>
          </a:prstGeom>
        </p:spPr>
      </p:pic>
    </p:spTree>
    <p:extLst>
      <p:ext uri="{BB962C8B-B14F-4D97-AF65-F5344CB8AC3E}">
        <p14:creationId xmlns:p14="http://schemas.microsoft.com/office/powerpoint/2010/main" val="92739028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1_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662602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Titelsida - Färgrutor alt 1 Bre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12954350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6258" name="think-cell Slide" r:id="rId5" imgW="526" imgH="526" progId="TCLayout.ActiveDocument.1">
                  <p:embed/>
                </p:oleObj>
              </mc:Choice>
              <mc:Fallback>
                <p:oleObj name="think-cell Slide" r:id="rId5" imgW="526" imgH="526"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sv-SE" sz="3000" b="1" i="0" baseline="0">
              <a:latin typeface="Stockholm Type Regular" pitchFamily="50" charset="0"/>
              <a:ea typeface="+mj-ea"/>
              <a:cs typeface="+mj-cs"/>
              <a:sym typeface="Stockholm Type Regular" pitchFamily="50" charset="0"/>
            </a:endParaRPr>
          </a:p>
        </p:txBody>
      </p:sp>
      <p:sp>
        <p:nvSpPr>
          <p:cNvPr id="6" name="Platshållare för text 16"/>
          <p:cNvSpPr txBox="1">
            <a:spLocks/>
          </p:cNvSpPr>
          <p:nvPr userDrawn="1"/>
        </p:nvSpPr>
        <p:spPr>
          <a:xfrm>
            <a:off x="609600" y="457201"/>
            <a:ext cx="7344000" cy="3960813"/>
          </a:xfrm>
          <a:prstGeom prst="rect">
            <a:avLst/>
          </a:prstGeom>
          <a:solidFill>
            <a:schemeClr val="accent5"/>
          </a:solidFill>
          <a:ln>
            <a:noFill/>
          </a:ln>
        </p:spPr>
        <p:txBody>
          <a:bodyPr lIns="234000" rIns="234000"/>
          <a:lstStyle>
            <a:lvl1pPr>
              <a:buNone/>
              <a:defRPr/>
            </a:lvl1pPr>
          </a:lstStyle>
          <a:p>
            <a:pPr fontAlgn="auto">
              <a:lnSpc>
                <a:spcPts val="2000"/>
              </a:lnSpc>
              <a:spcBef>
                <a:spcPts val="0"/>
              </a:spcBef>
              <a:spcAft>
                <a:spcPts val="0"/>
              </a:spcAft>
              <a:buFont typeface="Arial" pitchFamily="34" charset="0"/>
              <a:buNone/>
              <a:defRPr/>
            </a:pPr>
            <a:r>
              <a:rPr lang="sv-SE" sz="2000">
                <a:solidFill>
                  <a:srgbClr val="000000"/>
                </a:solidFill>
                <a:latin typeface="+mn-lt"/>
                <a:ea typeface="+mn-ea"/>
                <a:cs typeface="+mn-cs"/>
              </a:rPr>
              <a:t>  </a:t>
            </a:r>
          </a:p>
        </p:txBody>
      </p:sp>
      <p:sp>
        <p:nvSpPr>
          <p:cNvPr id="2" name="Rubrik 1"/>
          <p:cNvSpPr>
            <a:spLocks noGrp="1"/>
          </p:cNvSpPr>
          <p:nvPr>
            <p:ph type="title" hasCustomPrompt="1"/>
          </p:nvPr>
        </p:nvSpPr>
        <p:spPr bwMode="white">
          <a:xfrm>
            <a:off x="911424" y="628016"/>
            <a:ext cx="6816757" cy="1144800"/>
          </a:xfrm>
        </p:spPr>
        <p:txBody>
          <a:bodyPr/>
          <a:lstStyle>
            <a:lvl1pPr>
              <a:defRPr>
                <a:solidFill>
                  <a:schemeClr val="bg1"/>
                </a:solidFill>
              </a:defRPr>
            </a:lvl1pPr>
          </a:lstStyle>
          <a:p>
            <a:r>
              <a:rPr lang="sv-SE"/>
              <a:t>Klicka här för att ändra format</a:t>
            </a:r>
          </a:p>
        </p:txBody>
      </p:sp>
      <p:sp>
        <p:nvSpPr>
          <p:cNvPr id="10" name="Platshållare för text 9"/>
          <p:cNvSpPr>
            <a:spLocks noGrp="1"/>
          </p:cNvSpPr>
          <p:nvPr>
            <p:ph type="body" sz="quarter" idx="14" hasCustomPrompt="1"/>
          </p:nvPr>
        </p:nvSpPr>
        <p:spPr bwMode="white">
          <a:xfrm>
            <a:off x="911424" y="1844675"/>
            <a:ext cx="6816757" cy="2376413"/>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8" name="Platshållare för bild 7"/>
          <p:cNvSpPr>
            <a:spLocks noGrp="1"/>
          </p:cNvSpPr>
          <p:nvPr>
            <p:ph type="pic" sz="quarter" idx="13" hasCustomPrompt="1"/>
          </p:nvPr>
        </p:nvSpPr>
        <p:spPr>
          <a:xfrm>
            <a:off x="7929600" y="4418012"/>
            <a:ext cx="3652800" cy="1980000"/>
          </a:xfrm>
          <a:solidFill>
            <a:schemeClr val="accent1"/>
          </a:solidFill>
        </p:spPr>
        <p:txBody>
          <a:bodyPr anchor="t" anchorCtr="1"/>
          <a:lstStyle>
            <a:lvl1pPr marL="0" indent="0">
              <a:buFontTx/>
              <a:buNone/>
              <a:defRPr>
                <a:solidFill>
                  <a:schemeClr val="bg1"/>
                </a:solidFill>
              </a:defRPr>
            </a:lvl1pPr>
          </a:lstStyle>
          <a:p>
            <a:r>
              <a:rPr lang="sv-SE"/>
              <a:t>Dra bilden till platshållaren eller klicka på ikonen för att lägga till den</a:t>
            </a:r>
          </a:p>
        </p:txBody>
      </p:sp>
      <p:pic>
        <p:nvPicPr>
          <p:cNvPr id="9" name="Bildobjekt 8"/>
          <p:cNvPicPr>
            <a:picLocks/>
          </p:cNvPicPr>
          <p:nvPr userDrawn="1"/>
        </p:nvPicPr>
        <p:blipFill>
          <a:blip r:embed="rId7" cstate="email">
            <a:extLst>
              <a:ext uri="{28A0092B-C50C-407E-A947-70E740481C1C}">
                <a14:useLocalDpi xmlns:a14="http://schemas.microsoft.com/office/drawing/2010/main"/>
              </a:ext>
            </a:extLst>
          </a:blip>
          <a:stretch>
            <a:fillRect/>
          </a:stretch>
        </p:blipFill>
        <p:spPr>
          <a:xfrm>
            <a:off x="10214400" y="467862"/>
            <a:ext cx="1368000" cy="468276"/>
          </a:xfrm>
          <a:prstGeom prst="rect">
            <a:avLst/>
          </a:prstGeom>
        </p:spPr>
      </p:pic>
      <p:sp>
        <p:nvSpPr>
          <p:cNvPr id="12" name="textruta 8"/>
          <p:cNvSpPr txBox="1">
            <a:spLocks noChangeArrowheads="1"/>
          </p:cNvSpPr>
          <p:nvPr userDrawn="1"/>
        </p:nvSpPr>
        <p:spPr bwMode="auto">
          <a:xfrm>
            <a:off x="605368" y="6215063"/>
            <a:ext cx="346921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defRPr/>
            </a:pPr>
            <a:r>
              <a:rPr lang="sv-SE" sz="1000" b="1" noProof="0">
                <a:solidFill>
                  <a:schemeClr val="tx1"/>
                </a:solidFill>
              </a:rPr>
              <a:t>The </a:t>
            </a:r>
            <a:r>
              <a:rPr lang="sv-SE" sz="1000" b="1" noProof="0" err="1">
                <a:solidFill>
                  <a:schemeClr val="tx1"/>
                </a:solidFill>
              </a:rPr>
              <a:t>Capital</a:t>
            </a:r>
            <a:r>
              <a:rPr lang="sv-SE" sz="1000" b="1" noProof="0">
                <a:solidFill>
                  <a:schemeClr val="tx1"/>
                </a:solidFill>
              </a:rPr>
              <a:t> </a:t>
            </a:r>
            <a:r>
              <a:rPr lang="sv-SE" sz="1000" b="1" noProof="0" err="1">
                <a:solidFill>
                  <a:schemeClr val="tx1"/>
                </a:solidFill>
              </a:rPr>
              <a:t>of</a:t>
            </a:r>
            <a:r>
              <a:rPr lang="sv-SE" sz="1000" b="1" noProof="0">
                <a:solidFill>
                  <a:schemeClr val="tx1"/>
                </a:solidFill>
              </a:rPr>
              <a:t> Scandinavia</a:t>
            </a:r>
          </a:p>
        </p:txBody>
      </p:sp>
      <p:sp>
        <p:nvSpPr>
          <p:cNvPr id="11" name="textruta 10"/>
          <p:cNvSpPr txBox="1"/>
          <p:nvPr userDrawn="1"/>
        </p:nvSpPr>
        <p:spPr>
          <a:xfrm>
            <a:off x="12288688" y="4483354"/>
            <a:ext cx="1584176" cy="2031325"/>
          </a:xfrm>
          <a:prstGeom prst="rect">
            <a:avLst/>
          </a:prstGeom>
          <a:noFill/>
        </p:spPr>
        <p:txBody>
          <a:bodyPr wrap="square" rtlCol="0">
            <a:spAutoFit/>
          </a:bodyPr>
          <a:lstStyle/>
          <a:p>
            <a:r>
              <a:rPr lang="sv-SE" sz="1400">
                <a:solidFill>
                  <a:schemeClr val="tx2"/>
                </a:solidFill>
              </a:rPr>
              <a:t>Klicka på </a:t>
            </a:r>
            <a:r>
              <a:rPr lang="sv-SE" sz="1400" b="1">
                <a:solidFill>
                  <a:schemeClr val="tx2"/>
                </a:solidFill>
              </a:rPr>
              <a:t>STHLM</a:t>
            </a:r>
            <a:r>
              <a:rPr lang="sv-SE" sz="1400" baseline="0">
                <a:solidFill>
                  <a:schemeClr val="tx2"/>
                </a:solidFill>
              </a:rPr>
              <a:t> </a:t>
            </a:r>
            <a:r>
              <a:rPr lang="sv-SE" sz="1400" b="1" baseline="0">
                <a:solidFill>
                  <a:schemeClr val="tx2"/>
                </a:solidFill>
              </a:rPr>
              <a:t>bilder</a:t>
            </a:r>
            <a:r>
              <a:rPr lang="sv-SE" sz="1400" baseline="0">
                <a:solidFill>
                  <a:schemeClr val="tx2"/>
                </a:solidFill>
              </a:rPr>
              <a:t> för att lägga till en bild. Om du har en egen bild, klicka direkt på ikonen som visas i rutan här till vänster på sidan.</a:t>
            </a:r>
            <a:endParaRPr lang="sv-SE" sz="1400">
              <a:solidFill>
                <a:schemeClr val="tx2"/>
              </a:solidFill>
            </a:endParaRPr>
          </a:p>
        </p:txBody>
      </p:sp>
    </p:spTree>
    <p:extLst>
      <p:ext uri="{BB962C8B-B14F-4D97-AF65-F5344CB8AC3E}">
        <p14:creationId xmlns:p14="http://schemas.microsoft.com/office/powerpoint/2010/main" val="99398987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Titelsida - Färgrutor alt 2 Bre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9066839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7282" name="think-cell Slide" r:id="rId5" imgW="526" imgH="526" progId="TCLayout.ActiveDocument.1">
                  <p:embed/>
                </p:oleObj>
              </mc:Choice>
              <mc:Fallback>
                <p:oleObj name="think-cell Slide" r:id="rId5" imgW="526" imgH="526"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sv-SE" sz="3000" b="1" i="0" baseline="0">
              <a:latin typeface="Stockholm Type Regular" pitchFamily="50" charset="0"/>
              <a:ea typeface="+mj-ea"/>
              <a:cs typeface="+mj-cs"/>
              <a:sym typeface="Stockholm Type Regular" pitchFamily="50" charset="0"/>
            </a:endParaRPr>
          </a:p>
        </p:txBody>
      </p:sp>
      <p:sp>
        <p:nvSpPr>
          <p:cNvPr id="6" name="Platshållare för text 16"/>
          <p:cNvSpPr txBox="1">
            <a:spLocks/>
          </p:cNvSpPr>
          <p:nvPr userDrawn="1"/>
        </p:nvSpPr>
        <p:spPr>
          <a:xfrm>
            <a:off x="609600" y="457201"/>
            <a:ext cx="7344000" cy="3960813"/>
          </a:xfrm>
          <a:prstGeom prst="rect">
            <a:avLst/>
          </a:prstGeom>
          <a:solidFill>
            <a:schemeClr val="accent3"/>
          </a:solidFill>
          <a:ln>
            <a:noFill/>
          </a:ln>
        </p:spPr>
        <p:txBody>
          <a:bodyPr lIns="234000" rIns="234000"/>
          <a:lstStyle>
            <a:lvl1pPr>
              <a:buNone/>
              <a:defRPr/>
            </a:lvl1pPr>
          </a:lstStyle>
          <a:p>
            <a:pPr fontAlgn="auto">
              <a:lnSpc>
                <a:spcPts val="2000"/>
              </a:lnSpc>
              <a:spcBef>
                <a:spcPts val="0"/>
              </a:spcBef>
              <a:spcAft>
                <a:spcPts val="0"/>
              </a:spcAft>
              <a:buFont typeface="Arial" pitchFamily="34" charset="0"/>
              <a:buNone/>
              <a:defRPr/>
            </a:pPr>
            <a:r>
              <a:rPr lang="sv-SE" sz="2000">
                <a:solidFill>
                  <a:srgbClr val="000000"/>
                </a:solidFill>
                <a:latin typeface="+mn-lt"/>
                <a:ea typeface="+mn-ea"/>
                <a:cs typeface="+mn-cs"/>
              </a:rPr>
              <a:t>  </a:t>
            </a:r>
          </a:p>
        </p:txBody>
      </p:sp>
      <p:sp>
        <p:nvSpPr>
          <p:cNvPr id="2" name="Rubrik 1"/>
          <p:cNvSpPr>
            <a:spLocks noGrp="1"/>
          </p:cNvSpPr>
          <p:nvPr>
            <p:ph type="title" hasCustomPrompt="1"/>
          </p:nvPr>
        </p:nvSpPr>
        <p:spPr bwMode="white">
          <a:xfrm>
            <a:off x="911424" y="628016"/>
            <a:ext cx="6816757" cy="1144800"/>
          </a:xfrm>
        </p:spPr>
        <p:txBody>
          <a:bodyPr/>
          <a:lstStyle>
            <a:lvl1pPr>
              <a:defRPr>
                <a:solidFill>
                  <a:schemeClr val="bg1"/>
                </a:solidFill>
              </a:defRPr>
            </a:lvl1pPr>
          </a:lstStyle>
          <a:p>
            <a:r>
              <a:rPr lang="sv-SE"/>
              <a:t>Klicka här för att ändra format</a:t>
            </a:r>
          </a:p>
        </p:txBody>
      </p:sp>
      <p:sp>
        <p:nvSpPr>
          <p:cNvPr id="10" name="Platshållare för text 9"/>
          <p:cNvSpPr>
            <a:spLocks noGrp="1"/>
          </p:cNvSpPr>
          <p:nvPr>
            <p:ph type="body" sz="quarter" idx="14" hasCustomPrompt="1"/>
          </p:nvPr>
        </p:nvSpPr>
        <p:spPr bwMode="white">
          <a:xfrm>
            <a:off x="911424" y="1844675"/>
            <a:ext cx="6816757" cy="2376413"/>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8" name="Platshållare för bild 7"/>
          <p:cNvSpPr>
            <a:spLocks noGrp="1"/>
          </p:cNvSpPr>
          <p:nvPr>
            <p:ph type="pic" sz="quarter" idx="13" hasCustomPrompt="1"/>
          </p:nvPr>
        </p:nvSpPr>
        <p:spPr>
          <a:xfrm>
            <a:off x="7929600" y="4418012"/>
            <a:ext cx="3652800" cy="1980000"/>
          </a:xfrm>
          <a:solidFill>
            <a:schemeClr val="tx2"/>
          </a:solidFill>
        </p:spPr>
        <p:txBody>
          <a:bodyPr anchor="t" anchorCtr="1"/>
          <a:lstStyle>
            <a:lvl1pPr marL="0" indent="0">
              <a:buFontTx/>
              <a:buNone/>
              <a:defRPr>
                <a:solidFill>
                  <a:schemeClr val="bg1"/>
                </a:solidFill>
              </a:defRPr>
            </a:lvl1pPr>
          </a:lstStyle>
          <a:p>
            <a:r>
              <a:rPr lang="sv-SE"/>
              <a:t>Dra bilden till platshållaren eller klicka på ikonen för att lägga till den</a:t>
            </a:r>
          </a:p>
        </p:txBody>
      </p:sp>
      <p:pic>
        <p:nvPicPr>
          <p:cNvPr id="9" name="Bildobjekt 8"/>
          <p:cNvPicPr>
            <a:picLocks/>
          </p:cNvPicPr>
          <p:nvPr userDrawn="1"/>
        </p:nvPicPr>
        <p:blipFill>
          <a:blip r:embed="rId7" cstate="email">
            <a:extLst>
              <a:ext uri="{28A0092B-C50C-407E-A947-70E740481C1C}">
                <a14:useLocalDpi xmlns:a14="http://schemas.microsoft.com/office/drawing/2010/main"/>
              </a:ext>
            </a:extLst>
          </a:blip>
          <a:stretch>
            <a:fillRect/>
          </a:stretch>
        </p:blipFill>
        <p:spPr>
          <a:xfrm>
            <a:off x="10214399" y="467862"/>
            <a:ext cx="1368000" cy="468276"/>
          </a:xfrm>
          <a:prstGeom prst="rect">
            <a:avLst/>
          </a:prstGeom>
        </p:spPr>
      </p:pic>
      <p:sp>
        <p:nvSpPr>
          <p:cNvPr id="12" name="textruta 8"/>
          <p:cNvSpPr txBox="1">
            <a:spLocks noChangeArrowheads="1"/>
          </p:cNvSpPr>
          <p:nvPr userDrawn="1"/>
        </p:nvSpPr>
        <p:spPr bwMode="auto">
          <a:xfrm>
            <a:off x="605368" y="6215063"/>
            <a:ext cx="346921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defRPr/>
            </a:pPr>
            <a:r>
              <a:rPr lang="sv-SE" sz="1000" b="1" noProof="0">
                <a:solidFill>
                  <a:schemeClr val="tx1"/>
                </a:solidFill>
              </a:rPr>
              <a:t>The </a:t>
            </a:r>
            <a:r>
              <a:rPr lang="sv-SE" sz="1000" b="1" noProof="0" err="1">
                <a:solidFill>
                  <a:schemeClr val="tx1"/>
                </a:solidFill>
              </a:rPr>
              <a:t>Capital</a:t>
            </a:r>
            <a:r>
              <a:rPr lang="sv-SE" sz="1000" b="1" noProof="0">
                <a:solidFill>
                  <a:schemeClr val="tx1"/>
                </a:solidFill>
              </a:rPr>
              <a:t> </a:t>
            </a:r>
            <a:r>
              <a:rPr lang="sv-SE" sz="1000" b="1" noProof="0" err="1">
                <a:solidFill>
                  <a:schemeClr val="tx1"/>
                </a:solidFill>
              </a:rPr>
              <a:t>of</a:t>
            </a:r>
            <a:r>
              <a:rPr lang="sv-SE" sz="1000" b="1" noProof="0">
                <a:solidFill>
                  <a:schemeClr val="tx1"/>
                </a:solidFill>
              </a:rPr>
              <a:t> Scandinavia</a:t>
            </a:r>
          </a:p>
        </p:txBody>
      </p:sp>
      <p:sp>
        <p:nvSpPr>
          <p:cNvPr id="13" name="textruta 12"/>
          <p:cNvSpPr txBox="1"/>
          <p:nvPr userDrawn="1"/>
        </p:nvSpPr>
        <p:spPr>
          <a:xfrm>
            <a:off x="12288688" y="4483354"/>
            <a:ext cx="1584176" cy="2031325"/>
          </a:xfrm>
          <a:prstGeom prst="rect">
            <a:avLst/>
          </a:prstGeom>
          <a:noFill/>
        </p:spPr>
        <p:txBody>
          <a:bodyPr wrap="square" rtlCol="0">
            <a:spAutoFit/>
          </a:bodyPr>
          <a:lstStyle/>
          <a:p>
            <a:r>
              <a:rPr lang="sv-SE" sz="1400">
                <a:solidFill>
                  <a:schemeClr val="tx2"/>
                </a:solidFill>
              </a:rPr>
              <a:t>Klicka på </a:t>
            </a:r>
            <a:r>
              <a:rPr lang="sv-SE" sz="1400" b="1">
                <a:solidFill>
                  <a:schemeClr val="tx2"/>
                </a:solidFill>
              </a:rPr>
              <a:t>STHLM</a:t>
            </a:r>
            <a:r>
              <a:rPr lang="sv-SE" sz="1400" baseline="0">
                <a:solidFill>
                  <a:schemeClr val="tx2"/>
                </a:solidFill>
              </a:rPr>
              <a:t> </a:t>
            </a:r>
            <a:r>
              <a:rPr lang="sv-SE" sz="1400" b="1" baseline="0">
                <a:solidFill>
                  <a:schemeClr val="tx2"/>
                </a:solidFill>
              </a:rPr>
              <a:t>bilder</a:t>
            </a:r>
            <a:r>
              <a:rPr lang="sv-SE" sz="1400" baseline="0">
                <a:solidFill>
                  <a:schemeClr val="tx2"/>
                </a:solidFill>
              </a:rPr>
              <a:t> för att lägga till en bild. Om du har en egen bild, klicka direkt på ikonen som visas i rutan här till vänster på sidan.</a:t>
            </a:r>
            <a:endParaRPr lang="sv-SE" sz="1400">
              <a:solidFill>
                <a:schemeClr val="tx2"/>
              </a:solidFill>
            </a:endParaRPr>
          </a:p>
        </p:txBody>
      </p:sp>
    </p:spTree>
    <p:extLst>
      <p:ext uri="{BB962C8B-B14F-4D97-AF65-F5344CB8AC3E}">
        <p14:creationId xmlns:p14="http://schemas.microsoft.com/office/powerpoint/2010/main" val="3687570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26" Type="http://schemas.microsoft.com/office/2007/relationships/hdphoto" Target="../media/hdphoto1.wdp"/><Relationship Id="rId3" Type="http://schemas.openxmlformats.org/officeDocument/2006/relationships/slideLayout" Target="../slideLayouts/slideLayout3.xml"/><Relationship Id="rId21" Type="http://schemas.openxmlformats.org/officeDocument/2006/relationships/tags" Target="../tags/tag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vmlDrawing" Target="../drawings/vmlDrawing1.v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oleObject" Target="../embeddings/oleObject1.bin"/><Relationship Id="rId27" Type="http://schemas.openxmlformats.org/officeDocument/2006/relationships/image" Target="../media/image4.jpe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slideLayout" Target="../slideLayouts/slideLayout123.xml"/><Relationship Id="rId18" Type="http://schemas.openxmlformats.org/officeDocument/2006/relationships/theme" Target="../theme/theme10.xml"/><Relationship Id="rId26" Type="http://schemas.microsoft.com/office/2007/relationships/hdphoto" Target="../media/hdphoto1.wdp"/><Relationship Id="rId3" Type="http://schemas.openxmlformats.org/officeDocument/2006/relationships/slideLayout" Target="../slideLayouts/slideLayout113.xml"/><Relationship Id="rId21" Type="http://schemas.openxmlformats.org/officeDocument/2006/relationships/tags" Target="../tags/tag213.xml"/><Relationship Id="rId7" Type="http://schemas.openxmlformats.org/officeDocument/2006/relationships/slideLayout" Target="../slideLayouts/slideLayout117.xml"/><Relationship Id="rId12" Type="http://schemas.openxmlformats.org/officeDocument/2006/relationships/slideLayout" Target="../slideLayouts/slideLayout122.xml"/><Relationship Id="rId17" Type="http://schemas.openxmlformats.org/officeDocument/2006/relationships/slideLayout" Target="../slideLayouts/slideLayout127.xml"/><Relationship Id="rId25" Type="http://schemas.openxmlformats.org/officeDocument/2006/relationships/image" Target="../media/image3.png"/><Relationship Id="rId2" Type="http://schemas.openxmlformats.org/officeDocument/2006/relationships/slideLayout" Target="../slideLayouts/slideLayout112.xml"/><Relationship Id="rId16" Type="http://schemas.openxmlformats.org/officeDocument/2006/relationships/slideLayout" Target="../slideLayouts/slideLayout126.xml"/><Relationship Id="rId20" Type="http://schemas.openxmlformats.org/officeDocument/2006/relationships/tags" Target="../tags/tag2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24" Type="http://schemas.openxmlformats.org/officeDocument/2006/relationships/image" Target="../media/image2.emf"/><Relationship Id="rId5" Type="http://schemas.openxmlformats.org/officeDocument/2006/relationships/slideLayout" Target="../slideLayouts/slideLayout115.xml"/><Relationship Id="rId15" Type="http://schemas.openxmlformats.org/officeDocument/2006/relationships/slideLayout" Target="../slideLayouts/slideLayout125.xml"/><Relationship Id="rId23" Type="http://schemas.openxmlformats.org/officeDocument/2006/relationships/image" Target="../media/image1.emf"/><Relationship Id="rId10" Type="http://schemas.openxmlformats.org/officeDocument/2006/relationships/slideLayout" Target="../slideLayouts/slideLayout120.xml"/><Relationship Id="rId19" Type="http://schemas.openxmlformats.org/officeDocument/2006/relationships/vmlDrawing" Target="../drawings/vmlDrawing106.v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slideLayout" Target="../slideLayouts/slideLayout124.xml"/><Relationship Id="rId22" Type="http://schemas.openxmlformats.org/officeDocument/2006/relationships/oleObject" Target="../embeddings/oleObject106.bin"/><Relationship Id="rId27" Type="http://schemas.openxmlformats.org/officeDocument/2006/relationships/image" Target="../media/image4.jpeg"/></Relationships>
</file>

<file path=ppt/slideMasters/_rels/slideMaster2.xml.rels><?xml version="1.0" encoding="UTF-8" standalone="yes"?>
<Relationships xmlns="http://schemas.openxmlformats.org/package/2006/relationships"><Relationship Id="rId3" Type="http://schemas.openxmlformats.org/officeDocument/2006/relationships/vmlDrawing" Target="../drawings/vmlDrawing17.vml"/><Relationship Id="rId7" Type="http://schemas.openxmlformats.org/officeDocument/2006/relationships/image" Target="../media/image1.emf"/><Relationship Id="rId2" Type="http://schemas.openxmlformats.org/officeDocument/2006/relationships/theme" Target="../theme/theme2.xml"/><Relationship Id="rId1" Type="http://schemas.openxmlformats.org/officeDocument/2006/relationships/slideLayout" Target="../slideLayouts/slideLayout18.xml"/><Relationship Id="rId6" Type="http://schemas.openxmlformats.org/officeDocument/2006/relationships/oleObject" Target="../embeddings/oleObject17.bin"/><Relationship Id="rId5" Type="http://schemas.openxmlformats.org/officeDocument/2006/relationships/tags" Target="../tags/tag35.xml"/><Relationship Id="rId4" Type="http://schemas.openxmlformats.org/officeDocument/2006/relationships/tags" Target="../tags/tag34.xml"/></Relationships>
</file>

<file path=ppt/slideMasters/_rels/slideMaster3.xml.rels><?xml version="1.0" encoding="UTF-8" standalone="yes"?>
<Relationships xmlns="http://schemas.openxmlformats.org/package/2006/relationships"><Relationship Id="rId8" Type="http://schemas.openxmlformats.org/officeDocument/2006/relationships/tags" Target="../tags/tag39.xml"/><Relationship Id="rId3" Type="http://schemas.openxmlformats.org/officeDocument/2006/relationships/slideLayout" Target="../slideLayouts/slideLayout21.xml"/><Relationship Id="rId7" Type="http://schemas.openxmlformats.org/officeDocument/2006/relationships/tags" Target="../tags/tag38.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vmlDrawing" Target="../drawings/vmlDrawing19.vml"/><Relationship Id="rId5" Type="http://schemas.openxmlformats.org/officeDocument/2006/relationships/theme" Target="../theme/theme3.xml"/><Relationship Id="rId10" Type="http://schemas.openxmlformats.org/officeDocument/2006/relationships/image" Target="../media/image1.emf"/><Relationship Id="rId4" Type="http://schemas.openxmlformats.org/officeDocument/2006/relationships/slideLayout" Target="../slideLayouts/slideLayout22.xml"/><Relationship Id="rId9" Type="http://schemas.openxmlformats.org/officeDocument/2006/relationships/oleObject" Target="../embeddings/oleObject19.bin"/></Relationships>
</file>

<file path=ppt/slideMasters/_rels/slideMaster4.xml.rels><?xml version="1.0" encoding="UTF-8" standalone="yes"?>
<Relationships xmlns="http://schemas.openxmlformats.org/package/2006/relationships"><Relationship Id="rId8" Type="http://schemas.openxmlformats.org/officeDocument/2006/relationships/tags" Target="../tags/tag47.xml"/><Relationship Id="rId3" Type="http://schemas.openxmlformats.org/officeDocument/2006/relationships/slideLayout" Target="../slideLayouts/slideLayout25.xml"/><Relationship Id="rId7" Type="http://schemas.openxmlformats.org/officeDocument/2006/relationships/tags" Target="../tags/tag46.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vmlDrawing" Target="../drawings/vmlDrawing23.vml"/><Relationship Id="rId5" Type="http://schemas.openxmlformats.org/officeDocument/2006/relationships/theme" Target="../theme/theme4.xml"/><Relationship Id="rId10" Type="http://schemas.openxmlformats.org/officeDocument/2006/relationships/image" Target="../media/image1.emf"/><Relationship Id="rId4" Type="http://schemas.openxmlformats.org/officeDocument/2006/relationships/slideLayout" Target="../slideLayouts/slideLayout26.xml"/><Relationship Id="rId9" Type="http://schemas.openxmlformats.org/officeDocument/2006/relationships/oleObject" Target="../embeddings/oleObject23.bin"/></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vmlDrawing" Target="../drawings/vmlDrawing27.vml"/><Relationship Id="rId3" Type="http://schemas.openxmlformats.org/officeDocument/2006/relationships/slideLayout" Target="../slideLayouts/slideLayout29.xml"/><Relationship Id="rId21" Type="http://schemas.openxmlformats.org/officeDocument/2006/relationships/oleObject" Target="../embeddings/oleObject27.bin"/><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theme" Target="../theme/theme5.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tags" Target="../tags/tag55.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19" Type="http://schemas.openxmlformats.org/officeDocument/2006/relationships/tags" Target="../tags/tag54.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image" Target="../media/image1.emf"/></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theme" Target="../theme/theme6.xml"/><Relationship Id="rId26" Type="http://schemas.microsoft.com/office/2007/relationships/hdphoto" Target="../media/hdphoto1.wdp"/><Relationship Id="rId3" Type="http://schemas.openxmlformats.org/officeDocument/2006/relationships/slideLayout" Target="../slideLayouts/slideLayout45.xml"/><Relationship Id="rId21" Type="http://schemas.openxmlformats.org/officeDocument/2006/relationships/tags" Target="../tags/tag8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5" Type="http://schemas.openxmlformats.org/officeDocument/2006/relationships/image" Target="../media/image3.png"/><Relationship Id="rId2" Type="http://schemas.openxmlformats.org/officeDocument/2006/relationships/slideLayout" Target="../slideLayouts/slideLayout44.xml"/><Relationship Id="rId16" Type="http://schemas.openxmlformats.org/officeDocument/2006/relationships/slideLayout" Target="../slideLayouts/slideLayout58.xml"/><Relationship Id="rId20" Type="http://schemas.openxmlformats.org/officeDocument/2006/relationships/tags" Target="../tags/tag8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24" Type="http://schemas.openxmlformats.org/officeDocument/2006/relationships/image" Target="../media/image2.emf"/><Relationship Id="rId5" Type="http://schemas.openxmlformats.org/officeDocument/2006/relationships/slideLayout" Target="../slideLayouts/slideLayout47.xml"/><Relationship Id="rId15" Type="http://schemas.openxmlformats.org/officeDocument/2006/relationships/slideLayout" Target="../slideLayouts/slideLayout57.xml"/><Relationship Id="rId23" Type="http://schemas.openxmlformats.org/officeDocument/2006/relationships/image" Target="../media/image1.emf"/><Relationship Id="rId10" Type="http://schemas.openxmlformats.org/officeDocument/2006/relationships/slideLayout" Target="../slideLayouts/slideLayout52.xml"/><Relationship Id="rId19" Type="http://schemas.openxmlformats.org/officeDocument/2006/relationships/vmlDrawing" Target="../drawings/vmlDrawing42.v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 Id="rId22" Type="http://schemas.openxmlformats.org/officeDocument/2006/relationships/oleObject" Target="../embeddings/oleObject42.bin"/><Relationship Id="rId27" Type="http://schemas.openxmlformats.org/officeDocument/2006/relationships/image" Target="../media/image4.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18" Type="http://schemas.openxmlformats.org/officeDocument/2006/relationships/theme" Target="../theme/theme7.xml"/><Relationship Id="rId26" Type="http://schemas.microsoft.com/office/2007/relationships/hdphoto" Target="../media/hdphoto1.wdp"/><Relationship Id="rId3" Type="http://schemas.openxmlformats.org/officeDocument/2006/relationships/slideLayout" Target="../slideLayouts/slideLayout62.xml"/><Relationship Id="rId21" Type="http://schemas.openxmlformats.org/officeDocument/2006/relationships/tags" Target="../tags/tag117.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17" Type="http://schemas.openxmlformats.org/officeDocument/2006/relationships/slideLayout" Target="../slideLayouts/slideLayout76.xml"/><Relationship Id="rId25" Type="http://schemas.openxmlformats.org/officeDocument/2006/relationships/image" Target="../media/image3.png"/><Relationship Id="rId2" Type="http://schemas.openxmlformats.org/officeDocument/2006/relationships/slideLayout" Target="../slideLayouts/slideLayout61.xml"/><Relationship Id="rId16" Type="http://schemas.openxmlformats.org/officeDocument/2006/relationships/slideLayout" Target="../slideLayouts/slideLayout75.xml"/><Relationship Id="rId20" Type="http://schemas.openxmlformats.org/officeDocument/2006/relationships/tags" Target="../tags/tag116.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24" Type="http://schemas.openxmlformats.org/officeDocument/2006/relationships/image" Target="../media/image2.emf"/><Relationship Id="rId5" Type="http://schemas.openxmlformats.org/officeDocument/2006/relationships/slideLayout" Target="../slideLayouts/slideLayout64.xml"/><Relationship Id="rId15" Type="http://schemas.openxmlformats.org/officeDocument/2006/relationships/slideLayout" Target="../slideLayouts/slideLayout74.xml"/><Relationship Id="rId23" Type="http://schemas.openxmlformats.org/officeDocument/2006/relationships/image" Target="../media/image1.emf"/><Relationship Id="rId10" Type="http://schemas.openxmlformats.org/officeDocument/2006/relationships/slideLayout" Target="../slideLayouts/slideLayout69.xml"/><Relationship Id="rId19" Type="http://schemas.openxmlformats.org/officeDocument/2006/relationships/vmlDrawing" Target="../drawings/vmlDrawing58.v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 Id="rId22" Type="http://schemas.openxmlformats.org/officeDocument/2006/relationships/oleObject" Target="../embeddings/oleObject58.bin"/><Relationship Id="rId27" Type="http://schemas.openxmlformats.org/officeDocument/2006/relationships/image" Target="../media/image4.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slideLayout" Target="../slideLayouts/slideLayout89.xml"/><Relationship Id="rId18" Type="http://schemas.openxmlformats.org/officeDocument/2006/relationships/theme" Target="../theme/theme8.xml"/><Relationship Id="rId26" Type="http://schemas.microsoft.com/office/2007/relationships/hdphoto" Target="../media/hdphoto1.wdp"/><Relationship Id="rId3" Type="http://schemas.openxmlformats.org/officeDocument/2006/relationships/slideLayout" Target="../slideLayouts/slideLayout79.xml"/><Relationship Id="rId21" Type="http://schemas.openxmlformats.org/officeDocument/2006/relationships/tags" Target="../tags/tag149.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17" Type="http://schemas.openxmlformats.org/officeDocument/2006/relationships/slideLayout" Target="../slideLayouts/slideLayout93.xml"/><Relationship Id="rId25" Type="http://schemas.openxmlformats.org/officeDocument/2006/relationships/image" Target="../media/image3.png"/><Relationship Id="rId2" Type="http://schemas.openxmlformats.org/officeDocument/2006/relationships/slideLayout" Target="../slideLayouts/slideLayout78.xml"/><Relationship Id="rId16" Type="http://schemas.openxmlformats.org/officeDocument/2006/relationships/slideLayout" Target="../slideLayouts/slideLayout92.xml"/><Relationship Id="rId20" Type="http://schemas.openxmlformats.org/officeDocument/2006/relationships/tags" Target="../tags/tag14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24" Type="http://schemas.openxmlformats.org/officeDocument/2006/relationships/image" Target="../media/image2.emf"/><Relationship Id="rId5" Type="http://schemas.openxmlformats.org/officeDocument/2006/relationships/slideLayout" Target="../slideLayouts/slideLayout81.xml"/><Relationship Id="rId15" Type="http://schemas.openxmlformats.org/officeDocument/2006/relationships/slideLayout" Target="../slideLayouts/slideLayout91.xml"/><Relationship Id="rId23" Type="http://schemas.openxmlformats.org/officeDocument/2006/relationships/image" Target="../media/image1.emf"/><Relationship Id="rId10" Type="http://schemas.openxmlformats.org/officeDocument/2006/relationships/slideLayout" Target="../slideLayouts/slideLayout86.xml"/><Relationship Id="rId19" Type="http://schemas.openxmlformats.org/officeDocument/2006/relationships/vmlDrawing" Target="../drawings/vmlDrawing74.v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slideLayout" Target="../slideLayouts/slideLayout90.xml"/><Relationship Id="rId22" Type="http://schemas.openxmlformats.org/officeDocument/2006/relationships/oleObject" Target="../embeddings/oleObject74.bin"/><Relationship Id="rId27" Type="http://schemas.openxmlformats.org/officeDocument/2006/relationships/image" Target="../media/image4.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1.xml"/><Relationship Id="rId13" Type="http://schemas.openxmlformats.org/officeDocument/2006/relationships/slideLayout" Target="../slideLayouts/slideLayout106.xml"/><Relationship Id="rId18" Type="http://schemas.openxmlformats.org/officeDocument/2006/relationships/theme" Target="../theme/theme9.xml"/><Relationship Id="rId26" Type="http://schemas.microsoft.com/office/2007/relationships/hdphoto" Target="../media/hdphoto1.wdp"/><Relationship Id="rId3" Type="http://schemas.openxmlformats.org/officeDocument/2006/relationships/slideLayout" Target="../slideLayouts/slideLayout96.xml"/><Relationship Id="rId21" Type="http://schemas.openxmlformats.org/officeDocument/2006/relationships/tags" Target="../tags/tag181.xml"/><Relationship Id="rId7" Type="http://schemas.openxmlformats.org/officeDocument/2006/relationships/slideLayout" Target="../slideLayouts/slideLayout100.xml"/><Relationship Id="rId12" Type="http://schemas.openxmlformats.org/officeDocument/2006/relationships/slideLayout" Target="../slideLayouts/slideLayout105.xml"/><Relationship Id="rId17" Type="http://schemas.openxmlformats.org/officeDocument/2006/relationships/slideLayout" Target="../slideLayouts/slideLayout110.xml"/><Relationship Id="rId25" Type="http://schemas.openxmlformats.org/officeDocument/2006/relationships/image" Target="../media/image3.png"/><Relationship Id="rId2" Type="http://schemas.openxmlformats.org/officeDocument/2006/relationships/slideLayout" Target="../slideLayouts/slideLayout95.xml"/><Relationship Id="rId16" Type="http://schemas.openxmlformats.org/officeDocument/2006/relationships/slideLayout" Target="../slideLayouts/slideLayout109.xml"/><Relationship Id="rId20" Type="http://schemas.openxmlformats.org/officeDocument/2006/relationships/tags" Target="../tags/tag180.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24" Type="http://schemas.openxmlformats.org/officeDocument/2006/relationships/image" Target="../media/image2.emf"/><Relationship Id="rId5" Type="http://schemas.openxmlformats.org/officeDocument/2006/relationships/slideLayout" Target="../slideLayouts/slideLayout98.xml"/><Relationship Id="rId15" Type="http://schemas.openxmlformats.org/officeDocument/2006/relationships/slideLayout" Target="../slideLayouts/slideLayout108.xml"/><Relationship Id="rId23" Type="http://schemas.openxmlformats.org/officeDocument/2006/relationships/image" Target="../media/image1.emf"/><Relationship Id="rId10" Type="http://schemas.openxmlformats.org/officeDocument/2006/relationships/slideLayout" Target="../slideLayouts/slideLayout103.xml"/><Relationship Id="rId19" Type="http://schemas.openxmlformats.org/officeDocument/2006/relationships/vmlDrawing" Target="../drawings/vmlDrawing90.vml"/><Relationship Id="rId4" Type="http://schemas.openxmlformats.org/officeDocument/2006/relationships/slideLayout" Target="../slideLayouts/slideLayout97.xml"/><Relationship Id="rId9" Type="http://schemas.openxmlformats.org/officeDocument/2006/relationships/slideLayout" Target="../slideLayouts/slideLayout102.xml"/><Relationship Id="rId14" Type="http://schemas.openxmlformats.org/officeDocument/2006/relationships/slideLayout" Target="../slideLayouts/slideLayout107.xml"/><Relationship Id="rId22" Type="http://schemas.openxmlformats.org/officeDocument/2006/relationships/oleObject" Target="../embeddings/oleObject90.bin"/><Relationship Id="rId27"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userDrawn="1">
            <p:custDataLst>
              <p:tags r:id="rId20"/>
            </p:custDataLst>
            <p:extLst>
              <p:ext uri="{D42A27DB-BD31-4B8C-83A1-F6EECF244321}">
                <p14:modId xmlns:p14="http://schemas.microsoft.com/office/powerpoint/2010/main" val="33770519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6" name="think-cell Slide" r:id="rId22" imgW="526" imgH="526" progId="TCLayout.ActiveDocument.1">
                  <p:embed/>
                </p:oleObj>
              </mc:Choice>
              <mc:Fallback>
                <p:oleObj name="think-cell Slide" r:id="rId22" imgW="526" imgH="526" progId="TCLayout.ActiveDocument.1">
                  <p:embed/>
                  <p:pic>
                    <p:nvPicPr>
                      <p:cNvPr id="9" name="Object 8" hidden="1"/>
                      <p:cNvPicPr/>
                      <p:nvPr/>
                    </p:nvPicPr>
                    <p:blipFill>
                      <a:blip r:embed="rId23"/>
                      <a:stretch>
                        <a:fillRect/>
                      </a:stretch>
                    </p:blipFill>
                    <p:spPr>
                      <a:xfrm>
                        <a:off x="1588" y="1588"/>
                        <a:ext cx="1588" cy="1588"/>
                      </a:xfrm>
                      <a:prstGeom prst="rect">
                        <a:avLst/>
                      </a:prstGeom>
                    </p:spPr>
                  </p:pic>
                </p:oleObj>
              </mc:Fallback>
            </mc:AlternateContent>
          </a:graphicData>
        </a:graphic>
      </p:graphicFrame>
      <p:sp>
        <p:nvSpPr>
          <p:cNvPr id="8" name="Rectangle 7" hidden="1"/>
          <p:cNvSpPr/>
          <p:nvPr userDrawn="1">
            <p:custDataLst>
              <p:tags r:id="rId21"/>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sv-SE" sz="3000" b="1" i="0" baseline="0">
              <a:latin typeface="Stockholm Type Regular" pitchFamily="50" charset="0"/>
              <a:ea typeface="+mj-ea"/>
              <a:cs typeface="+mj-cs"/>
              <a:sym typeface="Stockholm Type Regular" pitchFamily="50" charset="0"/>
            </a:endParaRPr>
          </a:p>
        </p:txBody>
      </p:sp>
      <p:sp>
        <p:nvSpPr>
          <p:cNvPr id="2" name="Platshållare för rubrik 1"/>
          <p:cNvSpPr>
            <a:spLocks noGrp="1"/>
          </p:cNvSpPr>
          <p:nvPr>
            <p:ph type="title"/>
          </p:nvPr>
        </p:nvSpPr>
        <p:spPr>
          <a:xfrm>
            <a:off x="609600" y="457200"/>
            <a:ext cx="10972800" cy="831600"/>
          </a:xfrm>
          <a:prstGeom prst="rect">
            <a:avLst/>
          </a:prstGeom>
        </p:spPr>
        <p:txBody>
          <a:bodyPr vert="horz" lIns="0" tIns="0" rIns="0" bIns="0" rtlCol="0" anchor="t" anchorCtr="0">
            <a:noAutofit/>
          </a:bodyPr>
          <a:lstStyle/>
          <a:p>
            <a:r>
              <a:rPr lang="sv-SE"/>
              <a:t>Klicka här för att ändra format</a:t>
            </a:r>
          </a:p>
        </p:txBody>
      </p:sp>
      <p:sp>
        <p:nvSpPr>
          <p:cNvPr id="3" name="Platshållare för text 2"/>
          <p:cNvSpPr>
            <a:spLocks noGrp="1"/>
          </p:cNvSpPr>
          <p:nvPr>
            <p:ph type="body" idx="1"/>
          </p:nvPr>
        </p:nvSpPr>
        <p:spPr>
          <a:xfrm>
            <a:off x="609600" y="1440001"/>
            <a:ext cx="10972800" cy="4294050"/>
          </a:xfrm>
          <a:prstGeom prst="rect">
            <a:avLst/>
          </a:prstGeom>
        </p:spPr>
        <p:txBody>
          <a:bodyPr vert="horz" lIns="0" tIns="0" rIns="0" bIns="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10526400" y="6186018"/>
            <a:ext cx="1056000" cy="144000"/>
          </a:xfrm>
          <a:prstGeom prst="rect">
            <a:avLst/>
          </a:prstGeom>
        </p:spPr>
        <p:txBody>
          <a:bodyPr vert="horz" lIns="0" tIns="0" rIns="0" bIns="0" rtlCol="0" anchor="ctr"/>
          <a:lstStyle>
            <a:lvl1pPr algn="r">
              <a:defRPr sz="800">
                <a:solidFill>
                  <a:schemeClr val="tx1"/>
                </a:solidFill>
              </a:defRPr>
            </a:lvl1pPr>
          </a:lstStyle>
          <a:p>
            <a:r>
              <a:rPr lang="sv-SE"/>
              <a:t>20XX-XX-XX</a:t>
            </a:r>
          </a:p>
        </p:txBody>
      </p:sp>
      <p:sp>
        <p:nvSpPr>
          <p:cNvPr id="5" name="Platshållare för sidfot 4"/>
          <p:cNvSpPr>
            <a:spLocks noGrp="1"/>
          </p:cNvSpPr>
          <p:nvPr>
            <p:ph type="ftr" sz="quarter" idx="3"/>
          </p:nvPr>
        </p:nvSpPr>
        <p:spPr>
          <a:xfrm>
            <a:off x="2904000" y="6325501"/>
            <a:ext cx="6384000" cy="144000"/>
          </a:xfrm>
          <a:prstGeom prst="rect">
            <a:avLst/>
          </a:prstGeom>
        </p:spPr>
        <p:txBody>
          <a:bodyPr vert="horz" lIns="0" tIns="0" rIns="0" bIns="0" rtlCol="0" anchor="ctr"/>
          <a:lstStyle>
            <a:lvl1pPr algn="ctr">
              <a:defRPr sz="800">
                <a:solidFill>
                  <a:schemeClr val="tx1"/>
                </a:solidFill>
              </a:defRPr>
            </a:lvl1pPr>
          </a:lstStyle>
          <a:p>
            <a:r>
              <a:rPr lang="sv-SE"/>
              <a:t>Skriv eventuell sidfot här</a:t>
            </a:r>
          </a:p>
        </p:txBody>
      </p:sp>
      <p:sp>
        <p:nvSpPr>
          <p:cNvPr id="6" name="Platshållare för bildnummer 5"/>
          <p:cNvSpPr>
            <a:spLocks noGrp="1"/>
          </p:cNvSpPr>
          <p:nvPr>
            <p:ph type="sldNum" sz="quarter" idx="4"/>
          </p:nvPr>
        </p:nvSpPr>
        <p:spPr>
          <a:xfrm>
            <a:off x="10910400" y="6325501"/>
            <a:ext cx="672000" cy="144000"/>
          </a:xfrm>
          <a:prstGeom prst="rect">
            <a:avLst/>
          </a:prstGeom>
        </p:spPr>
        <p:txBody>
          <a:bodyPr vert="horz" lIns="0" tIns="0" rIns="0" bIns="0" rtlCol="0" anchor="ctr"/>
          <a:lstStyle>
            <a:lvl1pPr algn="r">
              <a:defRPr sz="800">
                <a:solidFill>
                  <a:schemeClr val="tx1"/>
                </a:solidFill>
              </a:defRPr>
            </a:lvl1pPr>
          </a:lstStyle>
          <a:p>
            <a:fld id="{A1FA3D87-4B78-4D5D-8368-DA3305501A4C}" type="slidenum">
              <a:rPr lang="sv-SE" smtClean="0"/>
              <a:pPr/>
              <a:t>‹#›</a:t>
            </a:fld>
            <a:endParaRPr lang="sv-SE"/>
          </a:p>
        </p:txBody>
      </p:sp>
      <p:pic>
        <p:nvPicPr>
          <p:cNvPr id="7" name="Bildobjekt 6"/>
          <p:cNvPicPr>
            <a:picLocks noChangeAspect="1"/>
          </p:cNvPicPr>
          <p:nvPr userDrawn="1"/>
        </p:nvPicPr>
        <p:blipFill>
          <a:blip r:embed="rId24" cstate="email">
            <a:extLst>
              <a:ext uri="{28A0092B-C50C-407E-A947-70E740481C1C}">
                <a14:useLocalDpi xmlns:a14="http://schemas.microsoft.com/office/drawing/2010/main"/>
              </a:ext>
            </a:extLst>
          </a:blip>
          <a:stretch>
            <a:fillRect/>
          </a:stretch>
        </p:blipFill>
        <p:spPr>
          <a:xfrm>
            <a:off x="623392" y="6125548"/>
            <a:ext cx="1367161" cy="468000"/>
          </a:xfrm>
          <a:prstGeom prst="rect">
            <a:avLst/>
          </a:prstGeom>
        </p:spPr>
      </p:pic>
      <p:sp>
        <p:nvSpPr>
          <p:cNvPr id="70" name="TextBox 69">
            <a:extLst>
              <a:ext uri="{FF2B5EF4-FFF2-40B4-BE49-F238E27FC236}">
                <a16:creationId xmlns:a16="http://schemas.microsoft.com/office/drawing/2014/main" id="{C4DA01AC-30FC-4403-A622-D04A749E4F74}"/>
              </a:ext>
            </a:extLst>
          </p:cNvPr>
          <p:cNvSpPr txBox="1"/>
          <p:nvPr userDrawn="1"/>
        </p:nvSpPr>
        <p:spPr>
          <a:xfrm>
            <a:off x="0" y="0"/>
            <a:ext cx="0" cy="369332"/>
          </a:xfrm>
          <a:prstGeom prst="rect">
            <a:avLst/>
          </a:prstGeom>
          <a:noFill/>
        </p:spPr>
        <p:txBody>
          <a:bodyPr vert="horz" rtlCol="0">
            <a:spAutoFit/>
          </a:bodyPr>
          <a:lstStyle/>
          <a:p>
            <a:endParaRPr lang="sv-SE"/>
          </a:p>
        </p:txBody>
      </p:sp>
      <p:pic>
        <p:nvPicPr>
          <p:cNvPr id="13" name="Picture 12">
            <a:extLst>
              <a:ext uri="{FF2B5EF4-FFF2-40B4-BE49-F238E27FC236}">
                <a16:creationId xmlns:a16="http://schemas.microsoft.com/office/drawing/2014/main" id="{BD685208-EFB1-406B-9481-B20C4C40F99E}"/>
              </a:ext>
            </a:extLst>
          </p:cNvPr>
          <p:cNvPicPr>
            <a:picLocks noChangeAspect="1"/>
          </p:cNvPicPr>
          <p:nvPr userDrawn="1"/>
        </p:nvPicPr>
        <p:blipFill>
          <a:blip r:embed="rId25" cstate="print">
            <a:clrChange>
              <a:clrFrom>
                <a:srgbClr val="000000"/>
              </a:clrFrom>
              <a:clrTo>
                <a:srgbClr val="000000">
                  <a:alpha val="0"/>
                </a:srgbClr>
              </a:clrTo>
            </a:clrChange>
            <a:extLst>
              <a:ext uri="{BEBA8EAE-BF5A-486C-A8C5-ECC9F3942E4B}">
                <a14:imgProps xmlns:a14="http://schemas.microsoft.com/office/drawing/2010/main">
                  <a14:imgLayer r:embed="rId2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166034" y="6145859"/>
            <a:ext cx="1367161" cy="359283"/>
          </a:xfrm>
          <a:prstGeom prst="rect">
            <a:avLst/>
          </a:prstGeom>
        </p:spPr>
      </p:pic>
      <p:pic>
        <p:nvPicPr>
          <p:cNvPr id="14" name="Picture 5">
            <a:extLst>
              <a:ext uri="{FF2B5EF4-FFF2-40B4-BE49-F238E27FC236}">
                <a16:creationId xmlns:a16="http://schemas.microsoft.com/office/drawing/2014/main" id="{4D70161C-6C2A-4BDD-94A6-EBC537DA0D24}"/>
              </a:ext>
            </a:extLst>
          </p:cNvPr>
          <p:cNvPicPr>
            <a:picLocks noChangeAspect="1" noChangeArrowheads="1"/>
          </p:cNvPicPr>
          <p:nvPr userDrawn="1"/>
        </p:nvPicPr>
        <p:blipFill>
          <a:blip r:embed="rId2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36808" y="6100117"/>
            <a:ext cx="672000" cy="664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8487928"/>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66" r:id="rId3"/>
    <p:sldLayoutId id="2147483669" r:id="rId4"/>
    <p:sldLayoutId id="2147483657" r:id="rId5"/>
    <p:sldLayoutId id="2147483658" r:id="rId6"/>
    <p:sldLayoutId id="2147483659" r:id="rId7"/>
    <p:sldLayoutId id="2147483660" r:id="rId8"/>
    <p:sldLayoutId id="2147483668" r:id="rId9"/>
    <p:sldLayoutId id="2147483654" r:id="rId10"/>
    <p:sldLayoutId id="2147483655" r:id="rId11"/>
    <p:sldLayoutId id="2147483651" r:id="rId12"/>
    <p:sldLayoutId id="2147483661" r:id="rId13"/>
    <p:sldLayoutId id="2147483662" r:id="rId14"/>
    <p:sldLayoutId id="2147483663" r:id="rId15"/>
    <p:sldLayoutId id="2147483709" r:id="rId16"/>
    <p:sldLayoutId id="2147483909" r:id="rId17"/>
  </p:sldLayoutIdLst>
  <p:hf sldNum="0" hdr="0" ftr="0" dt="0"/>
  <p:txStyles>
    <p:titleStyle>
      <a:lvl1pPr algn="l" defTabSz="914400" rtl="0" eaLnBrk="1" latinLnBrk="0" hangingPunct="1">
        <a:spcBef>
          <a:spcPct val="0"/>
        </a:spcBef>
        <a:buNone/>
        <a:defRPr sz="3000" b="1" kern="1200">
          <a:solidFill>
            <a:schemeClr val="tx2"/>
          </a:solidFill>
          <a:latin typeface="Stockholm Type Regular" pitchFamily="50" charset="0"/>
          <a:ea typeface="+mj-ea"/>
          <a:cs typeface="+mj-cs"/>
        </a:defRPr>
      </a:lvl1pPr>
    </p:titleStyle>
    <p:bodyStyle>
      <a:lvl1pPr marL="180000" indent="-180000" algn="l" defTabSz="914400" rtl="0" eaLnBrk="1" latinLnBrk="0" hangingPunct="1">
        <a:spcBef>
          <a:spcPct val="20000"/>
        </a:spcBef>
        <a:spcAft>
          <a:spcPts val="600"/>
        </a:spcAft>
        <a:buFont typeface="Arial" panose="020B0604020202020204" pitchFamily="34" charset="0"/>
        <a:buChar char="•"/>
        <a:defRPr sz="2000" kern="1200">
          <a:solidFill>
            <a:schemeClr val="tx1"/>
          </a:solidFill>
          <a:latin typeface="+mn-lt"/>
          <a:ea typeface="+mn-ea"/>
          <a:cs typeface="+mn-cs"/>
        </a:defRPr>
      </a:lvl1pPr>
      <a:lvl2pPr marL="398463" indent="-219075"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2pPr>
      <a:lvl3pPr marL="584200" indent="-195263"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3pPr>
      <a:lvl4pPr marL="812800" indent="-211138"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4pPr>
      <a:lvl5pPr marL="1008063" indent="-212725"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userDrawn="1">
            <p:custDataLst>
              <p:tags r:id="rId20"/>
            </p:custDataLst>
            <p:extLst>
              <p:ext uri="{D42A27DB-BD31-4B8C-83A1-F6EECF244321}">
                <p14:modId xmlns:p14="http://schemas.microsoft.com/office/powerpoint/2010/main" val="35852061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8546" name="think-cell Slide" r:id="rId22" imgW="526" imgH="526" progId="TCLayout.ActiveDocument.1">
                  <p:embed/>
                </p:oleObj>
              </mc:Choice>
              <mc:Fallback>
                <p:oleObj name="think-cell Slide" r:id="rId22" imgW="526" imgH="526" progId="TCLayout.ActiveDocument.1">
                  <p:embed/>
                  <p:pic>
                    <p:nvPicPr>
                      <p:cNvPr id="9" name="Object 8" hidden="1"/>
                      <p:cNvPicPr/>
                      <p:nvPr/>
                    </p:nvPicPr>
                    <p:blipFill>
                      <a:blip r:embed="rId23"/>
                      <a:stretch>
                        <a:fillRect/>
                      </a:stretch>
                    </p:blipFill>
                    <p:spPr>
                      <a:xfrm>
                        <a:off x="1588" y="1588"/>
                        <a:ext cx="1588" cy="1588"/>
                      </a:xfrm>
                      <a:prstGeom prst="rect">
                        <a:avLst/>
                      </a:prstGeom>
                    </p:spPr>
                  </p:pic>
                </p:oleObj>
              </mc:Fallback>
            </mc:AlternateContent>
          </a:graphicData>
        </a:graphic>
      </p:graphicFrame>
      <p:sp>
        <p:nvSpPr>
          <p:cNvPr id="8" name="Rectangle 7" hidden="1"/>
          <p:cNvSpPr/>
          <p:nvPr userDrawn="1">
            <p:custDataLst>
              <p:tags r:id="rId21"/>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sv-SE" sz="3000" b="1" i="0" baseline="0">
              <a:latin typeface="Stockholm Type Regular" pitchFamily="50" charset="0"/>
              <a:ea typeface="+mj-ea"/>
              <a:cs typeface="+mj-cs"/>
              <a:sym typeface="Stockholm Type Regular" pitchFamily="50" charset="0"/>
            </a:endParaRPr>
          </a:p>
        </p:txBody>
      </p:sp>
      <p:sp>
        <p:nvSpPr>
          <p:cNvPr id="2" name="Platshållare för rubrik 1"/>
          <p:cNvSpPr>
            <a:spLocks noGrp="1"/>
          </p:cNvSpPr>
          <p:nvPr>
            <p:ph type="title"/>
          </p:nvPr>
        </p:nvSpPr>
        <p:spPr>
          <a:xfrm>
            <a:off x="609600" y="457200"/>
            <a:ext cx="10972800" cy="831600"/>
          </a:xfrm>
          <a:prstGeom prst="rect">
            <a:avLst/>
          </a:prstGeom>
        </p:spPr>
        <p:txBody>
          <a:bodyPr vert="horz" lIns="0" tIns="0" rIns="0" bIns="0" rtlCol="0" anchor="t" anchorCtr="0">
            <a:noAutofit/>
          </a:bodyPr>
          <a:lstStyle/>
          <a:p>
            <a:r>
              <a:rPr lang="sv-SE"/>
              <a:t>Klicka här för att ändra format</a:t>
            </a:r>
          </a:p>
        </p:txBody>
      </p:sp>
      <p:sp>
        <p:nvSpPr>
          <p:cNvPr id="3" name="Platshållare för text 2"/>
          <p:cNvSpPr>
            <a:spLocks noGrp="1"/>
          </p:cNvSpPr>
          <p:nvPr>
            <p:ph type="body" idx="1"/>
          </p:nvPr>
        </p:nvSpPr>
        <p:spPr>
          <a:xfrm>
            <a:off x="609600" y="1440001"/>
            <a:ext cx="10972800" cy="4294050"/>
          </a:xfrm>
          <a:prstGeom prst="rect">
            <a:avLst/>
          </a:prstGeom>
        </p:spPr>
        <p:txBody>
          <a:bodyPr vert="horz" lIns="0" tIns="0" rIns="0" bIns="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10526400" y="6186018"/>
            <a:ext cx="1056000" cy="144000"/>
          </a:xfrm>
          <a:prstGeom prst="rect">
            <a:avLst/>
          </a:prstGeom>
        </p:spPr>
        <p:txBody>
          <a:bodyPr vert="horz" lIns="0" tIns="0" rIns="0" bIns="0" rtlCol="0" anchor="ctr"/>
          <a:lstStyle>
            <a:lvl1pPr algn="r">
              <a:defRPr sz="800">
                <a:solidFill>
                  <a:schemeClr val="tx1"/>
                </a:solidFill>
              </a:defRPr>
            </a:lvl1pPr>
          </a:lstStyle>
          <a:p>
            <a:r>
              <a:rPr lang="sv-SE"/>
              <a:t>20XX-XX-XX</a:t>
            </a:r>
          </a:p>
        </p:txBody>
      </p:sp>
      <p:sp>
        <p:nvSpPr>
          <p:cNvPr id="5" name="Platshållare för sidfot 4"/>
          <p:cNvSpPr>
            <a:spLocks noGrp="1"/>
          </p:cNvSpPr>
          <p:nvPr>
            <p:ph type="ftr" sz="quarter" idx="3"/>
          </p:nvPr>
        </p:nvSpPr>
        <p:spPr>
          <a:xfrm>
            <a:off x="2904000" y="6325501"/>
            <a:ext cx="6384000" cy="144000"/>
          </a:xfrm>
          <a:prstGeom prst="rect">
            <a:avLst/>
          </a:prstGeom>
        </p:spPr>
        <p:txBody>
          <a:bodyPr vert="horz" lIns="0" tIns="0" rIns="0" bIns="0" rtlCol="0" anchor="ctr"/>
          <a:lstStyle>
            <a:lvl1pPr algn="ctr">
              <a:defRPr sz="800">
                <a:solidFill>
                  <a:schemeClr val="tx1"/>
                </a:solidFill>
              </a:defRPr>
            </a:lvl1pPr>
          </a:lstStyle>
          <a:p>
            <a:r>
              <a:rPr lang="sv-SE"/>
              <a:t>Skriv eventuell sidfot här</a:t>
            </a:r>
          </a:p>
        </p:txBody>
      </p:sp>
      <p:sp>
        <p:nvSpPr>
          <p:cNvPr id="6" name="Platshållare för bildnummer 5"/>
          <p:cNvSpPr>
            <a:spLocks noGrp="1"/>
          </p:cNvSpPr>
          <p:nvPr>
            <p:ph type="sldNum" sz="quarter" idx="4"/>
          </p:nvPr>
        </p:nvSpPr>
        <p:spPr>
          <a:xfrm>
            <a:off x="10910400" y="6325501"/>
            <a:ext cx="672000" cy="144000"/>
          </a:xfrm>
          <a:prstGeom prst="rect">
            <a:avLst/>
          </a:prstGeom>
        </p:spPr>
        <p:txBody>
          <a:bodyPr vert="horz" lIns="0" tIns="0" rIns="0" bIns="0" rtlCol="0" anchor="ctr"/>
          <a:lstStyle>
            <a:lvl1pPr algn="r">
              <a:defRPr sz="800">
                <a:solidFill>
                  <a:schemeClr val="tx1"/>
                </a:solidFill>
              </a:defRPr>
            </a:lvl1pPr>
          </a:lstStyle>
          <a:p>
            <a:fld id="{A1FA3D87-4B78-4D5D-8368-DA3305501A4C}" type="slidenum">
              <a:rPr lang="sv-SE" smtClean="0"/>
              <a:pPr/>
              <a:t>‹#›</a:t>
            </a:fld>
            <a:endParaRPr lang="sv-SE"/>
          </a:p>
        </p:txBody>
      </p:sp>
      <p:pic>
        <p:nvPicPr>
          <p:cNvPr id="7" name="Bildobjekt 6"/>
          <p:cNvPicPr>
            <a:picLocks noChangeAspect="1"/>
          </p:cNvPicPr>
          <p:nvPr userDrawn="1"/>
        </p:nvPicPr>
        <p:blipFill>
          <a:blip r:embed="rId24" cstate="email">
            <a:extLst>
              <a:ext uri="{28A0092B-C50C-407E-A947-70E740481C1C}">
                <a14:useLocalDpi xmlns:a14="http://schemas.microsoft.com/office/drawing/2010/main"/>
              </a:ext>
            </a:extLst>
          </a:blip>
          <a:stretch>
            <a:fillRect/>
          </a:stretch>
        </p:blipFill>
        <p:spPr>
          <a:xfrm>
            <a:off x="623392" y="6125548"/>
            <a:ext cx="1367161" cy="468000"/>
          </a:xfrm>
          <a:prstGeom prst="rect">
            <a:avLst/>
          </a:prstGeom>
        </p:spPr>
      </p:pic>
      <p:sp>
        <p:nvSpPr>
          <p:cNvPr id="70" name="TextBox 69">
            <a:extLst>
              <a:ext uri="{FF2B5EF4-FFF2-40B4-BE49-F238E27FC236}">
                <a16:creationId xmlns:a16="http://schemas.microsoft.com/office/drawing/2014/main" id="{C4DA01AC-30FC-4403-A622-D04A749E4F74}"/>
              </a:ext>
            </a:extLst>
          </p:cNvPr>
          <p:cNvSpPr txBox="1"/>
          <p:nvPr userDrawn="1"/>
        </p:nvSpPr>
        <p:spPr>
          <a:xfrm>
            <a:off x="0" y="0"/>
            <a:ext cx="0" cy="369332"/>
          </a:xfrm>
          <a:prstGeom prst="rect">
            <a:avLst/>
          </a:prstGeom>
          <a:noFill/>
        </p:spPr>
        <p:txBody>
          <a:bodyPr vert="horz" rtlCol="0">
            <a:spAutoFit/>
          </a:bodyPr>
          <a:lstStyle/>
          <a:p>
            <a:endParaRPr lang="sv-SE"/>
          </a:p>
        </p:txBody>
      </p:sp>
      <p:pic>
        <p:nvPicPr>
          <p:cNvPr id="13" name="Picture 12">
            <a:extLst>
              <a:ext uri="{FF2B5EF4-FFF2-40B4-BE49-F238E27FC236}">
                <a16:creationId xmlns:a16="http://schemas.microsoft.com/office/drawing/2014/main" id="{BD685208-EFB1-406B-9481-B20C4C40F99E}"/>
              </a:ext>
            </a:extLst>
          </p:cNvPr>
          <p:cNvPicPr>
            <a:picLocks noChangeAspect="1"/>
          </p:cNvPicPr>
          <p:nvPr userDrawn="1"/>
        </p:nvPicPr>
        <p:blipFill>
          <a:blip r:embed="rId25" cstate="print">
            <a:clrChange>
              <a:clrFrom>
                <a:srgbClr val="000000"/>
              </a:clrFrom>
              <a:clrTo>
                <a:srgbClr val="000000">
                  <a:alpha val="0"/>
                </a:srgbClr>
              </a:clrTo>
            </a:clrChange>
            <a:extLst>
              <a:ext uri="{BEBA8EAE-BF5A-486C-A8C5-ECC9F3942E4B}">
                <a14:imgProps xmlns:a14="http://schemas.microsoft.com/office/drawing/2010/main">
                  <a14:imgLayer r:embed="rId2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166034" y="6145859"/>
            <a:ext cx="1367161" cy="359283"/>
          </a:xfrm>
          <a:prstGeom prst="rect">
            <a:avLst/>
          </a:prstGeom>
        </p:spPr>
      </p:pic>
      <p:pic>
        <p:nvPicPr>
          <p:cNvPr id="14" name="Picture 5">
            <a:extLst>
              <a:ext uri="{FF2B5EF4-FFF2-40B4-BE49-F238E27FC236}">
                <a16:creationId xmlns:a16="http://schemas.microsoft.com/office/drawing/2014/main" id="{4D70161C-6C2A-4BDD-94A6-EBC537DA0D24}"/>
              </a:ext>
            </a:extLst>
          </p:cNvPr>
          <p:cNvPicPr>
            <a:picLocks noChangeAspect="1" noChangeArrowheads="1"/>
          </p:cNvPicPr>
          <p:nvPr userDrawn="1"/>
        </p:nvPicPr>
        <p:blipFill>
          <a:blip r:embed="rId2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36808" y="6100117"/>
            <a:ext cx="672000" cy="664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4276701"/>
      </p:ext>
    </p:extLst>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 id="2147483903" r:id="rId12"/>
    <p:sldLayoutId id="2147483904" r:id="rId13"/>
    <p:sldLayoutId id="2147483905" r:id="rId14"/>
    <p:sldLayoutId id="2147483906" r:id="rId15"/>
    <p:sldLayoutId id="2147483907" r:id="rId16"/>
    <p:sldLayoutId id="2147483908" r:id="rId17"/>
  </p:sldLayoutIdLst>
  <p:hf sldNum="0" hdr="0" ftr="0" dt="0"/>
  <p:txStyles>
    <p:titleStyle>
      <a:lvl1pPr algn="l" defTabSz="914400" rtl="0" eaLnBrk="1" latinLnBrk="0" hangingPunct="1">
        <a:spcBef>
          <a:spcPct val="0"/>
        </a:spcBef>
        <a:buNone/>
        <a:defRPr sz="3000" b="1" kern="1200">
          <a:solidFill>
            <a:schemeClr val="tx2"/>
          </a:solidFill>
          <a:latin typeface="Stockholm Type Regular" pitchFamily="50" charset="0"/>
          <a:ea typeface="+mj-ea"/>
          <a:cs typeface="+mj-cs"/>
        </a:defRPr>
      </a:lvl1pPr>
    </p:titleStyle>
    <p:bodyStyle>
      <a:lvl1pPr marL="180000" indent="-180000" algn="l" defTabSz="914400" rtl="0" eaLnBrk="1" latinLnBrk="0" hangingPunct="1">
        <a:spcBef>
          <a:spcPct val="20000"/>
        </a:spcBef>
        <a:spcAft>
          <a:spcPts val="600"/>
        </a:spcAft>
        <a:buFont typeface="Arial" panose="020B0604020202020204" pitchFamily="34" charset="0"/>
        <a:buChar char="•"/>
        <a:defRPr sz="2000" kern="1200">
          <a:solidFill>
            <a:schemeClr val="tx1"/>
          </a:solidFill>
          <a:latin typeface="+mn-lt"/>
          <a:ea typeface="+mn-ea"/>
          <a:cs typeface="+mn-cs"/>
        </a:defRPr>
      </a:lvl1pPr>
      <a:lvl2pPr marL="398463" indent="-219075"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2pPr>
      <a:lvl3pPr marL="584200" indent="-195263"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3pPr>
      <a:lvl4pPr marL="812800" indent="-211138"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4pPr>
      <a:lvl5pPr marL="1008063" indent="-212725"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userDrawn="1">
            <p:custDataLst>
              <p:tags r:id="rId4"/>
            </p:custDataLst>
            <p:extLst>
              <p:ext uri="{D42A27DB-BD31-4B8C-83A1-F6EECF244321}">
                <p14:modId xmlns:p14="http://schemas.microsoft.com/office/powerpoint/2010/main" val="20145021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10" name="think-cell Slide" r:id="rId6" imgW="526" imgH="526" progId="TCLayout.ActiveDocument.1">
                  <p:embed/>
                </p:oleObj>
              </mc:Choice>
              <mc:Fallback>
                <p:oleObj name="think-cell Slide" r:id="rId6" imgW="526" imgH="526" progId="TCLayout.ActiveDocument.1">
                  <p:embed/>
                  <p:pic>
                    <p:nvPicPr>
                      <p:cNvPr id="9" name="Object 8"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Rectangle 7" hidden="1"/>
          <p:cNvSpPr/>
          <p:nvPr userDrawn="1">
            <p:custDataLst>
              <p:tags r:id="rId5"/>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sv-SE" sz="3000" b="1" i="0" baseline="0">
              <a:latin typeface="Stockholm Type Regular" pitchFamily="50" charset="0"/>
              <a:ea typeface="+mj-ea"/>
              <a:cs typeface="+mj-cs"/>
              <a:sym typeface="Stockholm Type Regular" pitchFamily="50" charset="0"/>
            </a:endParaRPr>
          </a:p>
        </p:txBody>
      </p:sp>
      <p:sp>
        <p:nvSpPr>
          <p:cNvPr id="2" name="Platshållare för rubrik 1"/>
          <p:cNvSpPr>
            <a:spLocks noGrp="1"/>
          </p:cNvSpPr>
          <p:nvPr>
            <p:ph type="title"/>
          </p:nvPr>
        </p:nvSpPr>
        <p:spPr>
          <a:xfrm>
            <a:off x="609600" y="457200"/>
            <a:ext cx="10972800" cy="831600"/>
          </a:xfrm>
          <a:prstGeom prst="rect">
            <a:avLst/>
          </a:prstGeom>
        </p:spPr>
        <p:txBody>
          <a:bodyPr vert="horz" lIns="0" tIns="0" rIns="0" bIns="0" rtlCol="0" anchor="t" anchorCtr="0">
            <a:noAutofit/>
          </a:bodyPr>
          <a:lstStyle/>
          <a:p>
            <a:r>
              <a:rPr lang="sv-SE"/>
              <a:t>Klicka här för att ändra format</a:t>
            </a:r>
          </a:p>
        </p:txBody>
      </p:sp>
      <p:sp>
        <p:nvSpPr>
          <p:cNvPr id="3" name="Platshållare för text 2"/>
          <p:cNvSpPr>
            <a:spLocks noGrp="1"/>
          </p:cNvSpPr>
          <p:nvPr>
            <p:ph type="body" idx="1"/>
          </p:nvPr>
        </p:nvSpPr>
        <p:spPr>
          <a:xfrm>
            <a:off x="609600" y="1440001"/>
            <a:ext cx="9710869" cy="4294050"/>
          </a:xfrm>
          <a:prstGeom prst="rect">
            <a:avLst/>
          </a:prstGeom>
        </p:spPr>
        <p:txBody>
          <a:bodyPr vert="horz" lIns="0" tIns="0" rIns="0" bIns="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10526400" y="6186018"/>
            <a:ext cx="1056000" cy="144000"/>
          </a:xfrm>
          <a:prstGeom prst="rect">
            <a:avLst/>
          </a:prstGeom>
        </p:spPr>
        <p:txBody>
          <a:bodyPr vert="horz" lIns="0" tIns="0" rIns="0" bIns="0" rtlCol="0" anchor="ctr"/>
          <a:lstStyle>
            <a:lvl1pPr algn="r">
              <a:defRPr sz="800">
                <a:solidFill>
                  <a:schemeClr val="tx1"/>
                </a:solidFill>
              </a:defRPr>
            </a:lvl1pPr>
          </a:lstStyle>
          <a:p>
            <a:r>
              <a:rPr lang="sv-SE"/>
              <a:t>20XX-XX-XX</a:t>
            </a:r>
          </a:p>
        </p:txBody>
      </p:sp>
      <p:sp>
        <p:nvSpPr>
          <p:cNvPr id="5" name="Platshållare för sidfot 4"/>
          <p:cNvSpPr>
            <a:spLocks noGrp="1"/>
          </p:cNvSpPr>
          <p:nvPr>
            <p:ph type="ftr" sz="quarter" idx="3"/>
          </p:nvPr>
        </p:nvSpPr>
        <p:spPr>
          <a:xfrm>
            <a:off x="2904000" y="6325501"/>
            <a:ext cx="6384000" cy="144000"/>
          </a:xfrm>
          <a:prstGeom prst="rect">
            <a:avLst/>
          </a:prstGeom>
        </p:spPr>
        <p:txBody>
          <a:bodyPr vert="horz" lIns="0" tIns="0" rIns="0" bIns="0" rtlCol="0" anchor="ctr"/>
          <a:lstStyle>
            <a:lvl1pPr algn="ctr">
              <a:defRPr sz="800">
                <a:solidFill>
                  <a:schemeClr val="tx1"/>
                </a:solidFill>
              </a:defRPr>
            </a:lvl1pPr>
          </a:lstStyle>
          <a:p>
            <a:r>
              <a:rPr lang="sv-SE"/>
              <a:t>Skriv eventuell sidfot här</a:t>
            </a:r>
          </a:p>
        </p:txBody>
      </p:sp>
      <p:sp>
        <p:nvSpPr>
          <p:cNvPr id="6" name="Platshållare för bildnummer 5"/>
          <p:cNvSpPr>
            <a:spLocks noGrp="1"/>
          </p:cNvSpPr>
          <p:nvPr>
            <p:ph type="sldNum" sz="quarter" idx="4"/>
          </p:nvPr>
        </p:nvSpPr>
        <p:spPr>
          <a:xfrm>
            <a:off x="10910400" y="6325501"/>
            <a:ext cx="672000" cy="144000"/>
          </a:xfrm>
          <a:prstGeom prst="rect">
            <a:avLst/>
          </a:prstGeom>
        </p:spPr>
        <p:txBody>
          <a:bodyPr vert="horz" lIns="0" tIns="0" rIns="0" bIns="0" rtlCol="0" anchor="ctr"/>
          <a:lstStyle>
            <a:lvl1pPr algn="r">
              <a:defRPr sz="800">
                <a:solidFill>
                  <a:schemeClr val="tx1"/>
                </a:solidFill>
              </a:defRPr>
            </a:lvl1pPr>
          </a:lstStyle>
          <a:p>
            <a:fld id="{A1FA3D87-4B78-4D5D-8368-DA3305501A4C}" type="slidenum">
              <a:rPr lang="sv-SE" smtClean="0"/>
              <a:pPr/>
              <a:t>‹#›</a:t>
            </a:fld>
            <a:endParaRPr lang="sv-SE"/>
          </a:p>
        </p:txBody>
      </p:sp>
    </p:spTree>
    <p:extLst>
      <p:ext uri="{BB962C8B-B14F-4D97-AF65-F5344CB8AC3E}">
        <p14:creationId xmlns:p14="http://schemas.microsoft.com/office/powerpoint/2010/main" val="3891769626"/>
      </p:ext>
    </p:extLst>
  </p:cSld>
  <p:clrMap bg1="lt1" tx1="dk1" bg2="lt2" tx2="dk2" accent1="accent1" accent2="accent2" accent3="accent3" accent4="accent4" accent5="accent5" accent6="accent6" hlink="hlink" folHlink="folHlink"/>
  <p:sldLayoutIdLst>
    <p:sldLayoutId id="2147483696" r:id="rId1"/>
  </p:sldLayoutIdLst>
  <p:hf sldNum="0" hdr="0" ftr="0" dt="0"/>
  <p:txStyles>
    <p:titleStyle>
      <a:lvl1pPr algn="l" defTabSz="914400" rtl="0" eaLnBrk="1" latinLnBrk="0" hangingPunct="1">
        <a:spcBef>
          <a:spcPct val="0"/>
        </a:spcBef>
        <a:buNone/>
        <a:defRPr sz="3000" b="1" kern="1200">
          <a:solidFill>
            <a:schemeClr val="tx2"/>
          </a:solidFill>
          <a:latin typeface="Stockholm Type Regular" pitchFamily="50" charset="0"/>
          <a:ea typeface="+mj-ea"/>
          <a:cs typeface="+mj-cs"/>
        </a:defRPr>
      </a:lvl1pPr>
    </p:titleStyle>
    <p:bodyStyle>
      <a:lvl1pPr marL="180000" indent="-180000" algn="l" defTabSz="914400" rtl="0" eaLnBrk="1" latinLnBrk="0" hangingPunct="1">
        <a:spcBef>
          <a:spcPct val="20000"/>
        </a:spcBef>
        <a:spcAft>
          <a:spcPts val="600"/>
        </a:spcAft>
        <a:buFont typeface="Arial" panose="020B0604020202020204" pitchFamily="34" charset="0"/>
        <a:buChar char="•"/>
        <a:defRPr sz="2000" kern="1200">
          <a:solidFill>
            <a:schemeClr val="tx1"/>
          </a:solidFill>
          <a:latin typeface="+mn-lt"/>
          <a:ea typeface="+mn-ea"/>
          <a:cs typeface="+mn-cs"/>
        </a:defRPr>
      </a:lvl1pPr>
      <a:lvl2pPr marL="398463" indent="-219075"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2pPr>
      <a:lvl3pPr marL="584200" indent="-195263"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3pPr>
      <a:lvl4pPr marL="812800" indent="-211138"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4pPr>
      <a:lvl5pPr marL="1008063" indent="-212725"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userDrawn="1">
            <p:custDataLst>
              <p:tags r:id="rId7"/>
            </p:custDataLst>
            <p:extLst>
              <p:ext uri="{D42A27DB-BD31-4B8C-83A1-F6EECF244321}">
                <p14:modId xmlns:p14="http://schemas.microsoft.com/office/powerpoint/2010/main" val="38458041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458" name="think-cell Slide" r:id="rId9" imgW="526" imgH="526" progId="TCLayout.ActiveDocument.1">
                  <p:embed/>
                </p:oleObj>
              </mc:Choice>
              <mc:Fallback>
                <p:oleObj name="think-cell Slide" r:id="rId9" imgW="526" imgH="526" progId="TCLayout.ActiveDocument.1">
                  <p:embed/>
                  <p:pic>
                    <p:nvPicPr>
                      <p:cNvPr id="9" name="Object 8" hidden="1"/>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8" name="Rectangle 7" hidden="1"/>
          <p:cNvSpPr/>
          <p:nvPr userDrawn="1">
            <p:custDataLst>
              <p:tags r:id="rId8"/>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sv-SE" sz="3000" b="1" i="0" baseline="0">
              <a:latin typeface="Stockholm Type Regular" pitchFamily="50" charset="0"/>
              <a:ea typeface="+mj-ea"/>
              <a:cs typeface="+mj-cs"/>
              <a:sym typeface="Stockholm Type Regular" pitchFamily="50" charset="0"/>
            </a:endParaRPr>
          </a:p>
        </p:txBody>
      </p:sp>
      <p:sp>
        <p:nvSpPr>
          <p:cNvPr id="2" name="Platshållare för rubrik 1"/>
          <p:cNvSpPr>
            <a:spLocks noGrp="1"/>
          </p:cNvSpPr>
          <p:nvPr>
            <p:ph type="title"/>
          </p:nvPr>
        </p:nvSpPr>
        <p:spPr>
          <a:xfrm>
            <a:off x="609600" y="457200"/>
            <a:ext cx="10972800" cy="831600"/>
          </a:xfrm>
          <a:prstGeom prst="rect">
            <a:avLst/>
          </a:prstGeom>
        </p:spPr>
        <p:txBody>
          <a:bodyPr vert="horz" lIns="0" tIns="0" rIns="0" bIns="0" rtlCol="0" anchor="t" anchorCtr="0">
            <a:noAutofit/>
          </a:bodyPr>
          <a:lstStyle/>
          <a:p>
            <a:r>
              <a:rPr lang="sv-SE"/>
              <a:t>Klicka här för att ändra format</a:t>
            </a:r>
          </a:p>
        </p:txBody>
      </p:sp>
      <p:sp>
        <p:nvSpPr>
          <p:cNvPr id="3" name="Platshållare för text 2"/>
          <p:cNvSpPr>
            <a:spLocks noGrp="1"/>
          </p:cNvSpPr>
          <p:nvPr>
            <p:ph type="body" idx="1"/>
          </p:nvPr>
        </p:nvSpPr>
        <p:spPr>
          <a:xfrm>
            <a:off x="609600" y="1440001"/>
            <a:ext cx="9710869" cy="4294050"/>
          </a:xfrm>
          <a:prstGeom prst="rect">
            <a:avLst/>
          </a:prstGeom>
        </p:spPr>
        <p:txBody>
          <a:bodyPr vert="horz" lIns="0" tIns="0" rIns="0" bIns="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10526400" y="6186018"/>
            <a:ext cx="1056000" cy="144000"/>
          </a:xfrm>
          <a:prstGeom prst="rect">
            <a:avLst/>
          </a:prstGeom>
        </p:spPr>
        <p:txBody>
          <a:bodyPr vert="horz" lIns="0" tIns="0" rIns="0" bIns="0" rtlCol="0" anchor="ctr"/>
          <a:lstStyle>
            <a:lvl1pPr algn="r">
              <a:defRPr sz="800">
                <a:solidFill>
                  <a:schemeClr val="tx1"/>
                </a:solidFill>
              </a:defRPr>
            </a:lvl1pPr>
          </a:lstStyle>
          <a:p>
            <a:r>
              <a:rPr lang="sv-SE"/>
              <a:t>20XX-XX-XX</a:t>
            </a:r>
          </a:p>
        </p:txBody>
      </p:sp>
      <p:sp>
        <p:nvSpPr>
          <p:cNvPr id="5" name="Platshållare för sidfot 4"/>
          <p:cNvSpPr>
            <a:spLocks noGrp="1"/>
          </p:cNvSpPr>
          <p:nvPr>
            <p:ph type="ftr" sz="quarter" idx="3"/>
          </p:nvPr>
        </p:nvSpPr>
        <p:spPr>
          <a:xfrm>
            <a:off x="2904000" y="6325501"/>
            <a:ext cx="6384000" cy="144000"/>
          </a:xfrm>
          <a:prstGeom prst="rect">
            <a:avLst/>
          </a:prstGeom>
        </p:spPr>
        <p:txBody>
          <a:bodyPr vert="horz" lIns="0" tIns="0" rIns="0" bIns="0" rtlCol="0" anchor="ctr"/>
          <a:lstStyle>
            <a:lvl1pPr algn="ctr">
              <a:defRPr sz="800">
                <a:solidFill>
                  <a:schemeClr val="tx1"/>
                </a:solidFill>
              </a:defRPr>
            </a:lvl1pPr>
          </a:lstStyle>
          <a:p>
            <a:r>
              <a:rPr lang="sv-SE"/>
              <a:t>Skriv eventuell sidfot här</a:t>
            </a:r>
          </a:p>
        </p:txBody>
      </p:sp>
      <p:sp>
        <p:nvSpPr>
          <p:cNvPr id="6" name="Platshållare för bildnummer 5"/>
          <p:cNvSpPr>
            <a:spLocks noGrp="1"/>
          </p:cNvSpPr>
          <p:nvPr>
            <p:ph type="sldNum" sz="quarter" idx="4"/>
          </p:nvPr>
        </p:nvSpPr>
        <p:spPr>
          <a:xfrm>
            <a:off x="10910400" y="6325501"/>
            <a:ext cx="672000" cy="144000"/>
          </a:xfrm>
          <a:prstGeom prst="rect">
            <a:avLst/>
          </a:prstGeom>
        </p:spPr>
        <p:txBody>
          <a:bodyPr vert="horz" lIns="0" tIns="0" rIns="0" bIns="0" rtlCol="0" anchor="ctr"/>
          <a:lstStyle>
            <a:lvl1pPr algn="r">
              <a:defRPr sz="800">
                <a:solidFill>
                  <a:schemeClr val="tx1"/>
                </a:solidFill>
              </a:defRPr>
            </a:lvl1pPr>
          </a:lstStyle>
          <a:p>
            <a:fld id="{A1FA3D87-4B78-4D5D-8368-DA3305501A4C}" type="slidenum">
              <a:rPr lang="sv-SE" smtClean="0"/>
              <a:pPr/>
              <a:t>‹#›</a:t>
            </a:fld>
            <a:endParaRPr lang="sv-SE"/>
          </a:p>
        </p:txBody>
      </p:sp>
    </p:spTree>
    <p:extLst>
      <p:ext uri="{BB962C8B-B14F-4D97-AF65-F5344CB8AC3E}">
        <p14:creationId xmlns:p14="http://schemas.microsoft.com/office/powerpoint/2010/main" val="2624583771"/>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2" r:id="rId4"/>
  </p:sldLayoutIdLst>
  <p:hf sldNum="0" hdr="0" ftr="0" dt="0"/>
  <p:txStyles>
    <p:titleStyle>
      <a:lvl1pPr algn="l" defTabSz="914400" rtl="0" eaLnBrk="1" latinLnBrk="0" hangingPunct="1">
        <a:spcBef>
          <a:spcPct val="0"/>
        </a:spcBef>
        <a:buNone/>
        <a:defRPr sz="3000" b="1" kern="1200">
          <a:solidFill>
            <a:schemeClr val="tx2"/>
          </a:solidFill>
          <a:latin typeface="Stockholm Type Regular" pitchFamily="50" charset="0"/>
          <a:ea typeface="+mj-ea"/>
          <a:cs typeface="+mj-cs"/>
        </a:defRPr>
      </a:lvl1pPr>
    </p:titleStyle>
    <p:bodyStyle>
      <a:lvl1pPr marL="180000" indent="-180000" algn="l" defTabSz="914400" rtl="0" eaLnBrk="1" latinLnBrk="0" hangingPunct="1">
        <a:spcBef>
          <a:spcPct val="20000"/>
        </a:spcBef>
        <a:spcAft>
          <a:spcPts val="600"/>
        </a:spcAft>
        <a:buFont typeface="Arial" panose="020B0604020202020204" pitchFamily="34" charset="0"/>
        <a:buChar char="•"/>
        <a:defRPr sz="2000" kern="1200">
          <a:solidFill>
            <a:schemeClr val="tx1"/>
          </a:solidFill>
          <a:latin typeface="+mn-lt"/>
          <a:ea typeface="+mn-ea"/>
          <a:cs typeface="+mn-cs"/>
        </a:defRPr>
      </a:lvl1pPr>
      <a:lvl2pPr marL="398463" indent="-219075"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2pPr>
      <a:lvl3pPr marL="584200" indent="-195263"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3pPr>
      <a:lvl4pPr marL="812800" indent="-211138"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4pPr>
      <a:lvl5pPr marL="1008063" indent="-212725"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userDrawn="1">
            <p:custDataLst>
              <p:tags r:id="rId7"/>
            </p:custDataLst>
            <p:extLst>
              <p:ext uri="{D42A27DB-BD31-4B8C-83A1-F6EECF244321}">
                <p14:modId xmlns:p14="http://schemas.microsoft.com/office/powerpoint/2010/main" val="22411474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554" name="think-cell Slide" r:id="rId9" imgW="526" imgH="526" progId="TCLayout.ActiveDocument.1">
                  <p:embed/>
                </p:oleObj>
              </mc:Choice>
              <mc:Fallback>
                <p:oleObj name="think-cell Slide" r:id="rId9" imgW="526" imgH="526" progId="TCLayout.ActiveDocument.1">
                  <p:embed/>
                  <p:pic>
                    <p:nvPicPr>
                      <p:cNvPr id="9" name="Object 8" hidden="1"/>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8" name="Rectangle 7" hidden="1"/>
          <p:cNvSpPr/>
          <p:nvPr userDrawn="1">
            <p:custDataLst>
              <p:tags r:id="rId8"/>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sv-SE" sz="3000" b="1" i="0" baseline="0">
              <a:latin typeface="Stockholm Type Regular" pitchFamily="50" charset="0"/>
              <a:ea typeface="+mj-ea"/>
              <a:cs typeface="+mj-cs"/>
              <a:sym typeface="Stockholm Type Regular" pitchFamily="50" charset="0"/>
            </a:endParaRPr>
          </a:p>
        </p:txBody>
      </p:sp>
      <p:sp>
        <p:nvSpPr>
          <p:cNvPr id="2" name="Platshållare för rubrik 1"/>
          <p:cNvSpPr>
            <a:spLocks noGrp="1"/>
          </p:cNvSpPr>
          <p:nvPr>
            <p:ph type="title"/>
          </p:nvPr>
        </p:nvSpPr>
        <p:spPr>
          <a:xfrm>
            <a:off x="609600" y="457200"/>
            <a:ext cx="10972800" cy="831600"/>
          </a:xfrm>
          <a:prstGeom prst="rect">
            <a:avLst/>
          </a:prstGeom>
        </p:spPr>
        <p:txBody>
          <a:bodyPr vert="horz" lIns="0" tIns="0" rIns="0" bIns="0" rtlCol="0" anchor="t" anchorCtr="0">
            <a:noAutofit/>
          </a:bodyPr>
          <a:lstStyle/>
          <a:p>
            <a:r>
              <a:rPr lang="sv-SE"/>
              <a:t>Klicka här för att ändra format</a:t>
            </a:r>
          </a:p>
        </p:txBody>
      </p:sp>
      <p:sp>
        <p:nvSpPr>
          <p:cNvPr id="3" name="Platshållare för text 2"/>
          <p:cNvSpPr>
            <a:spLocks noGrp="1"/>
          </p:cNvSpPr>
          <p:nvPr>
            <p:ph type="body" idx="1"/>
          </p:nvPr>
        </p:nvSpPr>
        <p:spPr>
          <a:xfrm>
            <a:off x="609600" y="1440001"/>
            <a:ext cx="9710869" cy="4294050"/>
          </a:xfrm>
          <a:prstGeom prst="rect">
            <a:avLst/>
          </a:prstGeom>
        </p:spPr>
        <p:txBody>
          <a:bodyPr vert="horz" lIns="0" tIns="0" rIns="0" bIns="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10526400" y="6186018"/>
            <a:ext cx="1056000" cy="144000"/>
          </a:xfrm>
          <a:prstGeom prst="rect">
            <a:avLst/>
          </a:prstGeom>
        </p:spPr>
        <p:txBody>
          <a:bodyPr vert="horz" lIns="0" tIns="0" rIns="0" bIns="0" rtlCol="0" anchor="ctr"/>
          <a:lstStyle>
            <a:lvl1pPr algn="r">
              <a:defRPr sz="800">
                <a:solidFill>
                  <a:schemeClr val="tx1"/>
                </a:solidFill>
              </a:defRPr>
            </a:lvl1pPr>
          </a:lstStyle>
          <a:p>
            <a:r>
              <a:rPr lang="sv-SE"/>
              <a:t>20XX-XX-XX</a:t>
            </a:r>
          </a:p>
        </p:txBody>
      </p:sp>
      <p:sp>
        <p:nvSpPr>
          <p:cNvPr id="5" name="Platshållare för sidfot 4"/>
          <p:cNvSpPr>
            <a:spLocks noGrp="1"/>
          </p:cNvSpPr>
          <p:nvPr>
            <p:ph type="ftr" sz="quarter" idx="3"/>
          </p:nvPr>
        </p:nvSpPr>
        <p:spPr>
          <a:xfrm>
            <a:off x="2904000" y="6325501"/>
            <a:ext cx="6384000" cy="144000"/>
          </a:xfrm>
          <a:prstGeom prst="rect">
            <a:avLst/>
          </a:prstGeom>
        </p:spPr>
        <p:txBody>
          <a:bodyPr vert="horz" lIns="0" tIns="0" rIns="0" bIns="0" rtlCol="0" anchor="ctr"/>
          <a:lstStyle>
            <a:lvl1pPr algn="ctr">
              <a:defRPr sz="800">
                <a:solidFill>
                  <a:schemeClr val="tx1"/>
                </a:solidFill>
              </a:defRPr>
            </a:lvl1pPr>
          </a:lstStyle>
          <a:p>
            <a:r>
              <a:rPr lang="sv-SE"/>
              <a:t>Skriv eventuell sidfot här</a:t>
            </a:r>
          </a:p>
        </p:txBody>
      </p:sp>
      <p:sp>
        <p:nvSpPr>
          <p:cNvPr id="6" name="Platshållare för bildnummer 5"/>
          <p:cNvSpPr>
            <a:spLocks noGrp="1"/>
          </p:cNvSpPr>
          <p:nvPr>
            <p:ph type="sldNum" sz="quarter" idx="4"/>
          </p:nvPr>
        </p:nvSpPr>
        <p:spPr>
          <a:xfrm>
            <a:off x="10910400" y="6325501"/>
            <a:ext cx="672000" cy="144000"/>
          </a:xfrm>
          <a:prstGeom prst="rect">
            <a:avLst/>
          </a:prstGeom>
        </p:spPr>
        <p:txBody>
          <a:bodyPr vert="horz" lIns="0" tIns="0" rIns="0" bIns="0" rtlCol="0" anchor="ctr"/>
          <a:lstStyle>
            <a:lvl1pPr algn="r">
              <a:defRPr sz="800">
                <a:solidFill>
                  <a:schemeClr val="tx1"/>
                </a:solidFill>
              </a:defRPr>
            </a:lvl1pPr>
          </a:lstStyle>
          <a:p>
            <a:fld id="{A1FA3D87-4B78-4D5D-8368-DA3305501A4C}" type="slidenum">
              <a:rPr lang="sv-SE" smtClean="0"/>
              <a:pPr/>
              <a:t>‹#›</a:t>
            </a:fld>
            <a:endParaRPr lang="sv-SE"/>
          </a:p>
        </p:txBody>
      </p:sp>
    </p:spTree>
    <p:extLst>
      <p:ext uri="{BB962C8B-B14F-4D97-AF65-F5344CB8AC3E}">
        <p14:creationId xmlns:p14="http://schemas.microsoft.com/office/powerpoint/2010/main" val="1834189751"/>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8" r:id="rId4"/>
  </p:sldLayoutIdLst>
  <p:hf sldNum="0" hdr="0" ftr="0" dt="0"/>
  <p:txStyles>
    <p:titleStyle>
      <a:lvl1pPr algn="l" defTabSz="914400" rtl="0" eaLnBrk="1" latinLnBrk="0" hangingPunct="1">
        <a:spcBef>
          <a:spcPct val="0"/>
        </a:spcBef>
        <a:buNone/>
        <a:defRPr sz="3000" b="1" kern="1200">
          <a:solidFill>
            <a:schemeClr val="tx2"/>
          </a:solidFill>
          <a:latin typeface="Stockholm Type Regular" pitchFamily="50" charset="0"/>
          <a:ea typeface="+mj-ea"/>
          <a:cs typeface="+mj-cs"/>
        </a:defRPr>
      </a:lvl1pPr>
    </p:titleStyle>
    <p:bodyStyle>
      <a:lvl1pPr marL="180000" indent="-180000" algn="l" defTabSz="914400" rtl="0" eaLnBrk="1" latinLnBrk="0" hangingPunct="1">
        <a:spcBef>
          <a:spcPct val="20000"/>
        </a:spcBef>
        <a:spcAft>
          <a:spcPts val="600"/>
        </a:spcAft>
        <a:buFont typeface="Arial" panose="020B0604020202020204" pitchFamily="34" charset="0"/>
        <a:buChar char="•"/>
        <a:defRPr sz="2000" kern="1200">
          <a:solidFill>
            <a:schemeClr val="tx1"/>
          </a:solidFill>
          <a:latin typeface="+mn-lt"/>
          <a:ea typeface="+mn-ea"/>
          <a:cs typeface="+mn-cs"/>
        </a:defRPr>
      </a:lvl1pPr>
      <a:lvl2pPr marL="398463" indent="-219075"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2pPr>
      <a:lvl3pPr marL="584200" indent="-195263"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3pPr>
      <a:lvl4pPr marL="812800" indent="-211138"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4pPr>
      <a:lvl5pPr marL="1008063" indent="-212725"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userDrawn="1">
            <p:custDataLst>
              <p:tags r:id="rId19"/>
            </p:custDataLst>
            <p:extLst>
              <p:ext uri="{D42A27DB-BD31-4B8C-83A1-F6EECF244321}">
                <p14:modId xmlns:p14="http://schemas.microsoft.com/office/powerpoint/2010/main" val="5942741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650" name="think-cell Slide" r:id="rId21" imgW="526" imgH="526" progId="TCLayout.ActiveDocument.1">
                  <p:embed/>
                </p:oleObj>
              </mc:Choice>
              <mc:Fallback>
                <p:oleObj name="think-cell Slide" r:id="rId21" imgW="526" imgH="526" progId="TCLayout.ActiveDocument.1">
                  <p:embed/>
                  <p:pic>
                    <p:nvPicPr>
                      <p:cNvPr id="9" name="Object 8" hidden="1"/>
                      <p:cNvPicPr/>
                      <p:nvPr/>
                    </p:nvPicPr>
                    <p:blipFill>
                      <a:blip r:embed="rId22"/>
                      <a:stretch>
                        <a:fillRect/>
                      </a:stretch>
                    </p:blipFill>
                    <p:spPr>
                      <a:xfrm>
                        <a:off x="1588" y="1588"/>
                        <a:ext cx="1588" cy="1588"/>
                      </a:xfrm>
                      <a:prstGeom prst="rect">
                        <a:avLst/>
                      </a:prstGeom>
                    </p:spPr>
                  </p:pic>
                </p:oleObj>
              </mc:Fallback>
            </mc:AlternateContent>
          </a:graphicData>
        </a:graphic>
      </p:graphicFrame>
      <p:sp>
        <p:nvSpPr>
          <p:cNvPr id="8" name="Rectangle 7" hidden="1"/>
          <p:cNvSpPr/>
          <p:nvPr userDrawn="1">
            <p:custDataLst>
              <p:tags r:id="rId20"/>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sv-SE" sz="3000" b="1" i="0" baseline="0">
              <a:latin typeface="Stockholm Type Regular" pitchFamily="50" charset="0"/>
              <a:ea typeface="+mj-ea"/>
              <a:cs typeface="+mj-cs"/>
              <a:sym typeface="Stockholm Type Regular" pitchFamily="50" charset="0"/>
            </a:endParaRPr>
          </a:p>
        </p:txBody>
      </p:sp>
      <p:sp>
        <p:nvSpPr>
          <p:cNvPr id="2" name="Platshållare för rubrik 1"/>
          <p:cNvSpPr>
            <a:spLocks noGrp="1"/>
          </p:cNvSpPr>
          <p:nvPr>
            <p:ph type="title"/>
          </p:nvPr>
        </p:nvSpPr>
        <p:spPr>
          <a:xfrm>
            <a:off x="609600" y="457200"/>
            <a:ext cx="10972800" cy="831600"/>
          </a:xfrm>
          <a:prstGeom prst="rect">
            <a:avLst/>
          </a:prstGeom>
        </p:spPr>
        <p:txBody>
          <a:bodyPr vert="horz" lIns="0" tIns="0" rIns="0" bIns="0" rtlCol="0" anchor="t" anchorCtr="0">
            <a:noAutofit/>
          </a:bodyPr>
          <a:lstStyle/>
          <a:p>
            <a:r>
              <a:rPr lang="sv-SE"/>
              <a:t>Klicka här för att ändra format</a:t>
            </a:r>
          </a:p>
        </p:txBody>
      </p:sp>
      <p:sp>
        <p:nvSpPr>
          <p:cNvPr id="3" name="Platshållare för text 2"/>
          <p:cNvSpPr>
            <a:spLocks noGrp="1"/>
          </p:cNvSpPr>
          <p:nvPr>
            <p:ph type="body" idx="1"/>
          </p:nvPr>
        </p:nvSpPr>
        <p:spPr>
          <a:xfrm>
            <a:off x="609600" y="1440001"/>
            <a:ext cx="9710869" cy="4294050"/>
          </a:xfrm>
          <a:prstGeom prst="rect">
            <a:avLst/>
          </a:prstGeom>
        </p:spPr>
        <p:txBody>
          <a:bodyPr vert="horz" lIns="0" tIns="0" rIns="0" bIns="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10526400" y="6186018"/>
            <a:ext cx="1056000" cy="144000"/>
          </a:xfrm>
          <a:prstGeom prst="rect">
            <a:avLst/>
          </a:prstGeom>
        </p:spPr>
        <p:txBody>
          <a:bodyPr vert="horz" lIns="0" tIns="0" rIns="0" bIns="0" rtlCol="0" anchor="ctr"/>
          <a:lstStyle>
            <a:lvl1pPr algn="r">
              <a:defRPr sz="800">
                <a:solidFill>
                  <a:schemeClr val="tx1"/>
                </a:solidFill>
              </a:defRPr>
            </a:lvl1pPr>
          </a:lstStyle>
          <a:p>
            <a:r>
              <a:rPr lang="sv-SE"/>
              <a:t>20XX-XX-XX</a:t>
            </a:r>
          </a:p>
        </p:txBody>
      </p:sp>
      <p:sp>
        <p:nvSpPr>
          <p:cNvPr id="5" name="Platshållare för sidfot 4"/>
          <p:cNvSpPr>
            <a:spLocks noGrp="1"/>
          </p:cNvSpPr>
          <p:nvPr>
            <p:ph type="ftr" sz="quarter" idx="3"/>
          </p:nvPr>
        </p:nvSpPr>
        <p:spPr>
          <a:xfrm>
            <a:off x="2904000" y="6325501"/>
            <a:ext cx="6384000" cy="144000"/>
          </a:xfrm>
          <a:prstGeom prst="rect">
            <a:avLst/>
          </a:prstGeom>
        </p:spPr>
        <p:txBody>
          <a:bodyPr vert="horz" lIns="0" tIns="0" rIns="0" bIns="0" rtlCol="0" anchor="ctr"/>
          <a:lstStyle>
            <a:lvl1pPr algn="ctr">
              <a:defRPr sz="800">
                <a:solidFill>
                  <a:schemeClr val="tx1"/>
                </a:solidFill>
              </a:defRPr>
            </a:lvl1pPr>
          </a:lstStyle>
          <a:p>
            <a:r>
              <a:rPr lang="sv-SE"/>
              <a:t>Skriv eventuell sidfot här</a:t>
            </a:r>
          </a:p>
        </p:txBody>
      </p:sp>
      <p:sp>
        <p:nvSpPr>
          <p:cNvPr id="6" name="Platshållare för bildnummer 5"/>
          <p:cNvSpPr>
            <a:spLocks noGrp="1"/>
          </p:cNvSpPr>
          <p:nvPr>
            <p:ph type="sldNum" sz="quarter" idx="4"/>
          </p:nvPr>
        </p:nvSpPr>
        <p:spPr>
          <a:xfrm>
            <a:off x="10910400" y="6325501"/>
            <a:ext cx="672000" cy="144000"/>
          </a:xfrm>
          <a:prstGeom prst="rect">
            <a:avLst/>
          </a:prstGeom>
        </p:spPr>
        <p:txBody>
          <a:bodyPr vert="horz" lIns="0" tIns="0" rIns="0" bIns="0" rtlCol="0" anchor="ctr"/>
          <a:lstStyle>
            <a:lvl1pPr algn="r">
              <a:defRPr sz="800">
                <a:solidFill>
                  <a:schemeClr val="tx1"/>
                </a:solidFill>
              </a:defRPr>
            </a:lvl1pPr>
          </a:lstStyle>
          <a:p>
            <a:fld id="{A1FA3D87-4B78-4D5D-8368-DA3305501A4C}" type="slidenum">
              <a:rPr lang="sv-SE" smtClean="0"/>
              <a:pPr/>
              <a:t>‹#›</a:t>
            </a:fld>
            <a:endParaRPr lang="sv-SE"/>
          </a:p>
        </p:txBody>
      </p:sp>
    </p:spTree>
    <p:extLst>
      <p:ext uri="{BB962C8B-B14F-4D97-AF65-F5344CB8AC3E}">
        <p14:creationId xmlns:p14="http://schemas.microsoft.com/office/powerpoint/2010/main" val="1297929815"/>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Lst>
  <p:hf sldNum="0" hdr="0" ftr="0" dt="0"/>
  <p:txStyles>
    <p:titleStyle>
      <a:lvl1pPr algn="l" defTabSz="914400" rtl="0" eaLnBrk="1" latinLnBrk="0" hangingPunct="1">
        <a:spcBef>
          <a:spcPct val="0"/>
        </a:spcBef>
        <a:buNone/>
        <a:defRPr sz="3000" b="1" kern="1200">
          <a:solidFill>
            <a:schemeClr val="tx2"/>
          </a:solidFill>
          <a:latin typeface="Stockholm Type Regular" pitchFamily="50" charset="0"/>
          <a:ea typeface="+mj-ea"/>
          <a:cs typeface="+mj-cs"/>
        </a:defRPr>
      </a:lvl1pPr>
    </p:titleStyle>
    <p:bodyStyle>
      <a:lvl1pPr marL="180000" indent="-180000" algn="l" defTabSz="914400" rtl="0" eaLnBrk="1" latinLnBrk="0" hangingPunct="1">
        <a:spcBef>
          <a:spcPct val="20000"/>
        </a:spcBef>
        <a:spcAft>
          <a:spcPts val="600"/>
        </a:spcAft>
        <a:buFont typeface="Arial" panose="020B0604020202020204" pitchFamily="34" charset="0"/>
        <a:buChar char="•"/>
        <a:defRPr sz="2000" kern="1200">
          <a:solidFill>
            <a:schemeClr val="tx1"/>
          </a:solidFill>
          <a:latin typeface="+mn-lt"/>
          <a:ea typeface="+mn-ea"/>
          <a:cs typeface="+mn-cs"/>
        </a:defRPr>
      </a:lvl1pPr>
      <a:lvl2pPr marL="398463" indent="-219075"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2pPr>
      <a:lvl3pPr marL="584200" indent="-195263"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3pPr>
      <a:lvl4pPr marL="812800" indent="-211138"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4pPr>
      <a:lvl5pPr marL="1008063" indent="-212725"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userDrawn="1">
            <p:custDataLst>
              <p:tags r:id="rId20"/>
            </p:custDataLst>
            <p:extLst>
              <p:ext uri="{D42A27DB-BD31-4B8C-83A1-F6EECF244321}">
                <p14:modId xmlns:p14="http://schemas.microsoft.com/office/powerpoint/2010/main" val="10159669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3010" name="think-cell Slide" r:id="rId22" imgW="526" imgH="526" progId="TCLayout.ActiveDocument.1">
                  <p:embed/>
                </p:oleObj>
              </mc:Choice>
              <mc:Fallback>
                <p:oleObj name="think-cell Slide" r:id="rId22" imgW="526" imgH="526" progId="TCLayout.ActiveDocument.1">
                  <p:embed/>
                  <p:pic>
                    <p:nvPicPr>
                      <p:cNvPr id="9" name="Object 8" hidden="1"/>
                      <p:cNvPicPr/>
                      <p:nvPr/>
                    </p:nvPicPr>
                    <p:blipFill>
                      <a:blip r:embed="rId23"/>
                      <a:stretch>
                        <a:fillRect/>
                      </a:stretch>
                    </p:blipFill>
                    <p:spPr>
                      <a:xfrm>
                        <a:off x="1588" y="1588"/>
                        <a:ext cx="1588" cy="1588"/>
                      </a:xfrm>
                      <a:prstGeom prst="rect">
                        <a:avLst/>
                      </a:prstGeom>
                    </p:spPr>
                  </p:pic>
                </p:oleObj>
              </mc:Fallback>
            </mc:AlternateContent>
          </a:graphicData>
        </a:graphic>
      </p:graphicFrame>
      <p:sp>
        <p:nvSpPr>
          <p:cNvPr id="8" name="Rectangle 7" hidden="1"/>
          <p:cNvSpPr/>
          <p:nvPr userDrawn="1">
            <p:custDataLst>
              <p:tags r:id="rId21"/>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sv-SE" sz="3000" b="1" i="0" baseline="0">
              <a:latin typeface="Stockholm Type Regular" pitchFamily="50" charset="0"/>
              <a:ea typeface="+mj-ea"/>
              <a:cs typeface="+mj-cs"/>
              <a:sym typeface="Stockholm Type Regular" pitchFamily="50" charset="0"/>
            </a:endParaRPr>
          </a:p>
        </p:txBody>
      </p:sp>
      <p:sp>
        <p:nvSpPr>
          <p:cNvPr id="2" name="Platshållare för rubrik 1"/>
          <p:cNvSpPr>
            <a:spLocks noGrp="1"/>
          </p:cNvSpPr>
          <p:nvPr>
            <p:ph type="title"/>
          </p:nvPr>
        </p:nvSpPr>
        <p:spPr>
          <a:xfrm>
            <a:off x="609600" y="457200"/>
            <a:ext cx="10972800" cy="831600"/>
          </a:xfrm>
          <a:prstGeom prst="rect">
            <a:avLst/>
          </a:prstGeom>
        </p:spPr>
        <p:txBody>
          <a:bodyPr vert="horz" lIns="0" tIns="0" rIns="0" bIns="0" rtlCol="0" anchor="t" anchorCtr="0">
            <a:noAutofit/>
          </a:bodyPr>
          <a:lstStyle/>
          <a:p>
            <a:r>
              <a:rPr lang="sv-SE"/>
              <a:t>Klicka här för att ändra format</a:t>
            </a:r>
          </a:p>
        </p:txBody>
      </p:sp>
      <p:sp>
        <p:nvSpPr>
          <p:cNvPr id="3" name="Platshållare för text 2"/>
          <p:cNvSpPr>
            <a:spLocks noGrp="1"/>
          </p:cNvSpPr>
          <p:nvPr>
            <p:ph type="body" idx="1"/>
          </p:nvPr>
        </p:nvSpPr>
        <p:spPr>
          <a:xfrm>
            <a:off x="609600" y="1440001"/>
            <a:ext cx="10972800" cy="4294050"/>
          </a:xfrm>
          <a:prstGeom prst="rect">
            <a:avLst/>
          </a:prstGeom>
        </p:spPr>
        <p:txBody>
          <a:bodyPr vert="horz" lIns="0" tIns="0" rIns="0" bIns="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10526400" y="6186018"/>
            <a:ext cx="1056000" cy="144000"/>
          </a:xfrm>
          <a:prstGeom prst="rect">
            <a:avLst/>
          </a:prstGeom>
        </p:spPr>
        <p:txBody>
          <a:bodyPr vert="horz" lIns="0" tIns="0" rIns="0" bIns="0" rtlCol="0" anchor="ctr"/>
          <a:lstStyle>
            <a:lvl1pPr algn="r">
              <a:defRPr sz="800">
                <a:solidFill>
                  <a:schemeClr val="tx1"/>
                </a:solidFill>
              </a:defRPr>
            </a:lvl1pPr>
          </a:lstStyle>
          <a:p>
            <a:r>
              <a:rPr lang="sv-SE"/>
              <a:t>20XX-XX-XX</a:t>
            </a:r>
          </a:p>
        </p:txBody>
      </p:sp>
      <p:sp>
        <p:nvSpPr>
          <p:cNvPr id="5" name="Platshållare för sidfot 4"/>
          <p:cNvSpPr>
            <a:spLocks noGrp="1"/>
          </p:cNvSpPr>
          <p:nvPr>
            <p:ph type="ftr" sz="quarter" idx="3"/>
          </p:nvPr>
        </p:nvSpPr>
        <p:spPr>
          <a:xfrm>
            <a:off x="2904000" y="6325501"/>
            <a:ext cx="6384000" cy="144000"/>
          </a:xfrm>
          <a:prstGeom prst="rect">
            <a:avLst/>
          </a:prstGeom>
        </p:spPr>
        <p:txBody>
          <a:bodyPr vert="horz" lIns="0" tIns="0" rIns="0" bIns="0" rtlCol="0" anchor="ctr"/>
          <a:lstStyle>
            <a:lvl1pPr algn="ctr">
              <a:defRPr sz="800">
                <a:solidFill>
                  <a:schemeClr val="tx1"/>
                </a:solidFill>
              </a:defRPr>
            </a:lvl1pPr>
          </a:lstStyle>
          <a:p>
            <a:r>
              <a:rPr lang="sv-SE"/>
              <a:t>Skriv eventuell sidfot här</a:t>
            </a:r>
          </a:p>
        </p:txBody>
      </p:sp>
      <p:sp>
        <p:nvSpPr>
          <p:cNvPr id="6" name="Platshållare för bildnummer 5"/>
          <p:cNvSpPr>
            <a:spLocks noGrp="1"/>
          </p:cNvSpPr>
          <p:nvPr>
            <p:ph type="sldNum" sz="quarter" idx="4"/>
          </p:nvPr>
        </p:nvSpPr>
        <p:spPr>
          <a:xfrm>
            <a:off x="10910400" y="6325501"/>
            <a:ext cx="672000" cy="144000"/>
          </a:xfrm>
          <a:prstGeom prst="rect">
            <a:avLst/>
          </a:prstGeom>
        </p:spPr>
        <p:txBody>
          <a:bodyPr vert="horz" lIns="0" tIns="0" rIns="0" bIns="0" rtlCol="0" anchor="ctr"/>
          <a:lstStyle>
            <a:lvl1pPr algn="r">
              <a:defRPr sz="800">
                <a:solidFill>
                  <a:schemeClr val="tx1"/>
                </a:solidFill>
              </a:defRPr>
            </a:lvl1pPr>
          </a:lstStyle>
          <a:p>
            <a:fld id="{A1FA3D87-4B78-4D5D-8368-DA3305501A4C}" type="slidenum">
              <a:rPr lang="sv-SE" smtClean="0"/>
              <a:pPr/>
              <a:t>‹#›</a:t>
            </a:fld>
            <a:endParaRPr lang="sv-SE"/>
          </a:p>
        </p:txBody>
      </p:sp>
      <p:pic>
        <p:nvPicPr>
          <p:cNvPr id="7" name="Bildobjekt 6"/>
          <p:cNvPicPr>
            <a:picLocks noChangeAspect="1"/>
          </p:cNvPicPr>
          <p:nvPr userDrawn="1"/>
        </p:nvPicPr>
        <p:blipFill>
          <a:blip r:embed="rId24" cstate="email">
            <a:extLst>
              <a:ext uri="{28A0092B-C50C-407E-A947-70E740481C1C}">
                <a14:useLocalDpi xmlns:a14="http://schemas.microsoft.com/office/drawing/2010/main"/>
              </a:ext>
            </a:extLst>
          </a:blip>
          <a:stretch>
            <a:fillRect/>
          </a:stretch>
        </p:blipFill>
        <p:spPr>
          <a:xfrm>
            <a:off x="623392" y="6125548"/>
            <a:ext cx="1367161" cy="468000"/>
          </a:xfrm>
          <a:prstGeom prst="rect">
            <a:avLst/>
          </a:prstGeom>
        </p:spPr>
      </p:pic>
      <p:sp>
        <p:nvSpPr>
          <p:cNvPr id="70" name="TextBox 69">
            <a:extLst>
              <a:ext uri="{FF2B5EF4-FFF2-40B4-BE49-F238E27FC236}">
                <a16:creationId xmlns:a16="http://schemas.microsoft.com/office/drawing/2014/main" id="{C4DA01AC-30FC-4403-A622-D04A749E4F74}"/>
              </a:ext>
            </a:extLst>
          </p:cNvPr>
          <p:cNvSpPr txBox="1"/>
          <p:nvPr userDrawn="1"/>
        </p:nvSpPr>
        <p:spPr>
          <a:xfrm>
            <a:off x="0" y="0"/>
            <a:ext cx="0" cy="369332"/>
          </a:xfrm>
          <a:prstGeom prst="rect">
            <a:avLst/>
          </a:prstGeom>
          <a:noFill/>
        </p:spPr>
        <p:txBody>
          <a:bodyPr vert="horz" rtlCol="0">
            <a:spAutoFit/>
          </a:bodyPr>
          <a:lstStyle/>
          <a:p>
            <a:endParaRPr lang="sv-SE"/>
          </a:p>
        </p:txBody>
      </p:sp>
      <p:pic>
        <p:nvPicPr>
          <p:cNvPr id="13" name="Picture 12">
            <a:extLst>
              <a:ext uri="{FF2B5EF4-FFF2-40B4-BE49-F238E27FC236}">
                <a16:creationId xmlns:a16="http://schemas.microsoft.com/office/drawing/2014/main" id="{BD685208-EFB1-406B-9481-B20C4C40F99E}"/>
              </a:ext>
            </a:extLst>
          </p:cNvPr>
          <p:cNvPicPr>
            <a:picLocks noChangeAspect="1"/>
          </p:cNvPicPr>
          <p:nvPr userDrawn="1"/>
        </p:nvPicPr>
        <p:blipFill>
          <a:blip r:embed="rId25" cstate="print">
            <a:clrChange>
              <a:clrFrom>
                <a:srgbClr val="000000"/>
              </a:clrFrom>
              <a:clrTo>
                <a:srgbClr val="000000">
                  <a:alpha val="0"/>
                </a:srgbClr>
              </a:clrTo>
            </a:clrChange>
            <a:extLst>
              <a:ext uri="{BEBA8EAE-BF5A-486C-A8C5-ECC9F3942E4B}">
                <a14:imgProps xmlns:a14="http://schemas.microsoft.com/office/drawing/2010/main">
                  <a14:imgLayer r:embed="rId2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166034" y="6145859"/>
            <a:ext cx="1367161" cy="359283"/>
          </a:xfrm>
          <a:prstGeom prst="rect">
            <a:avLst/>
          </a:prstGeom>
        </p:spPr>
      </p:pic>
      <p:pic>
        <p:nvPicPr>
          <p:cNvPr id="14" name="Picture 5">
            <a:extLst>
              <a:ext uri="{FF2B5EF4-FFF2-40B4-BE49-F238E27FC236}">
                <a16:creationId xmlns:a16="http://schemas.microsoft.com/office/drawing/2014/main" id="{4D70161C-6C2A-4BDD-94A6-EBC537DA0D24}"/>
              </a:ext>
            </a:extLst>
          </p:cNvPr>
          <p:cNvPicPr>
            <a:picLocks noChangeAspect="1" noChangeArrowheads="1"/>
          </p:cNvPicPr>
          <p:nvPr userDrawn="1"/>
        </p:nvPicPr>
        <p:blipFill>
          <a:blip r:embed="rId2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36808" y="6100117"/>
            <a:ext cx="672000" cy="664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4606497"/>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13" r:id="rId12"/>
    <p:sldLayoutId id="2147483814" r:id="rId13"/>
    <p:sldLayoutId id="2147483815" r:id="rId14"/>
    <p:sldLayoutId id="2147483816" r:id="rId15"/>
    <p:sldLayoutId id="2147483817" r:id="rId16"/>
    <p:sldLayoutId id="2147483818" r:id="rId17"/>
  </p:sldLayoutIdLst>
  <p:hf sldNum="0" hdr="0" ftr="0" dt="0"/>
  <p:txStyles>
    <p:titleStyle>
      <a:lvl1pPr algn="l" defTabSz="914400" rtl="0" eaLnBrk="1" latinLnBrk="0" hangingPunct="1">
        <a:spcBef>
          <a:spcPct val="0"/>
        </a:spcBef>
        <a:buNone/>
        <a:defRPr sz="3000" b="1" kern="1200">
          <a:solidFill>
            <a:schemeClr val="tx2"/>
          </a:solidFill>
          <a:latin typeface="Stockholm Type Regular" pitchFamily="50" charset="0"/>
          <a:ea typeface="+mj-ea"/>
          <a:cs typeface="+mj-cs"/>
        </a:defRPr>
      </a:lvl1pPr>
    </p:titleStyle>
    <p:bodyStyle>
      <a:lvl1pPr marL="180000" indent="-180000" algn="l" defTabSz="914400" rtl="0" eaLnBrk="1" latinLnBrk="0" hangingPunct="1">
        <a:spcBef>
          <a:spcPct val="20000"/>
        </a:spcBef>
        <a:spcAft>
          <a:spcPts val="600"/>
        </a:spcAft>
        <a:buFont typeface="Arial" panose="020B0604020202020204" pitchFamily="34" charset="0"/>
        <a:buChar char="•"/>
        <a:defRPr sz="2000" kern="1200">
          <a:solidFill>
            <a:schemeClr val="tx1"/>
          </a:solidFill>
          <a:latin typeface="+mn-lt"/>
          <a:ea typeface="+mn-ea"/>
          <a:cs typeface="+mn-cs"/>
        </a:defRPr>
      </a:lvl1pPr>
      <a:lvl2pPr marL="398463" indent="-219075"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2pPr>
      <a:lvl3pPr marL="584200" indent="-195263"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3pPr>
      <a:lvl4pPr marL="812800" indent="-211138"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4pPr>
      <a:lvl5pPr marL="1008063" indent="-212725"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userDrawn="1">
            <p:custDataLst>
              <p:tags r:id="rId20"/>
            </p:custDataLst>
            <p:extLst>
              <p:ext uri="{D42A27DB-BD31-4B8C-83A1-F6EECF244321}">
                <p14:modId xmlns:p14="http://schemas.microsoft.com/office/powerpoint/2010/main" val="34593978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9394" name="think-cell Slide" r:id="rId22" imgW="526" imgH="526" progId="TCLayout.ActiveDocument.1">
                  <p:embed/>
                </p:oleObj>
              </mc:Choice>
              <mc:Fallback>
                <p:oleObj name="think-cell Slide" r:id="rId22" imgW="526" imgH="526" progId="TCLayout.ActiveDocument.1">
                  <p:embed/>
                  <p:pic>
                    <p:nvPicPr>
                      <p:cNvPr id="9" name="Object 8" hidden="1"/>
                      <p:cNvPicPr/>
                      <p:nvPr/>
                    </p:nvPicPr>
                    <p:blipFill>
                      <a:blip r:embed="rId23"/>
                      <a:stretch>
                        <a:fillRect/>
                      </a:stretch>
                    </p:blipFill>
                    <p:spPr>
                      <a:xfrm>
                        <a:off x="1588" y="1588"/>
                        <a:ext cx="1588" cy="1588"/>
                      </a:xfrm>
                      <a:prstGeom prst="rect">
                        <a:avLst/>
                      </a:prstGeom>
                    </p:spPr>
                  </p:pic>
                </p:oleObj>
              </mc:Fallback>
            </mc:AlternateContent>
          </a:graphicData>
        </a:graphic>
      </p:graphicFrame>
      <p:sp>
        <p:nvSpPr>
          <p:cNvPr id="8" name="Rectangle 7" hidden="1"/>
          <p:cNvSpPr/>
          <p:nvPr userDrawn="1">
            <p:custDataLst>
              <p:tags r:id="rId21"/>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sv-SE" sz="3000" b="1" i="0" baseline="0">
              <a:latin typeface="Stockholm Type Regular" pitchFamily="50" charset="0"/>
              <a:ea typeface="+mj-ea"/>
              <a:cs typeface="+mj-cs"/>
              <a:sym typeface="Stockholm Type Regular" pitchFamily="50" charset="0"/>
            </a:endParaRPr>
          </a:p>
        </p:txBody>
      </p:sp>
      <p:sp>
        <p:nvSpPr>
          <p:cNvPr id="2" name="Platshållare för rubrik 1"/>
          <p:cNvSpPr>
            <a:spLocks noGrp="1"/>
          </p:cNvSpPr>
          <p:nvPr>
            <p:ph type="title"/>
          </p:nvPr>
        </p:nvSpPr>
        <p:spPr>
          <a:xfrm>
            <a:off x="609600" y="457200"/>
            <a:ext cx="10972800" cy="831600"/>
          </a:xfrm>
          <a:prstGeom prst="rect">
            <a:avLst/>
          </a:prstGeom>
        </p:spPr>
        <p:txBody>
          <a:bodyPr vert="horz" lIns="0" tIns="0" rIns="0" bIns="0" rtlCol="0" anchor="t" anchorCtr="0">
            <a:noAutofit/>
          </a:bodyPr>
          <a:lstStyle/>
          <a:p>
            <a:r>
              <a:rPr lang="sv-SE"/>
              <a:t>Klicka här för att ändra format</a:t>
            </a:r>
          </a:p>
        </p:txBody>
      </p:sp>
      <p:sp>
        <p:nvSpPr>
          <p:cNvPr id="3" name="Platshållare för text 2"/>
          <p:cNvSpPr>
            <a:spLocks noGrp="1"/>
          </p:cNvSpPr>
          <p:nvPr>
            <p:ph type="body" idx="1"/>
          </p:nvPr>
        </p:nvSpPr>
        <p:spPr>
          <a:xfrm>
            <a:off x="609600" y="1440001"/>
            <a:ext cx="10972800" cy="4294050"/>
          </a:xfrm>
          <a:prstGeom prst="rect">
            <a:avLst/>
          </a:prstGeom>
        </p:spPr>
        <p:txBody>
          <a:bodyPr vert="horz" lIns="0" tIns="0" rIns="0" bIns="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10526400" y="6186018"/>
            <a:ext cx="1056000" cy="144000"/>
          </a:xfrm>
          <a:prstGeom prst="rect">
            <a:avLst/>
          </a:prstGeom>
        </p:spPr>
        <p:txBody>
          <a:bodyPr vert="horz" lIns="0" tIns="0" rIns="0" bIns="0" rtlCol="0" anchor="ctr"/>
          <a:lstStyle>
            <a:lvl1pPr algn="r">
              <a:defRPr sz="800">
                <a:solidFill>
                  <a:schemeClr val="tx1"/>
                </a:solidFill>
              </a:defRPr>
            </a:lvl1pPr>
          </a:lstStyle>
          <a:p>
            <a:r>
              <a:rPr lang="sv-SE"/>
              <a:t>20XX-XX-XX</a:t>
            </a:r>
          </a:p>
        </p:txBody>
      </p:sp>
      <p:sp>
        <p:nvSpPr>
          <p:cNvPr id="5" name="Platshållare för sidfot 4"/>
          <p:cNvSpPr>
            <a:spLocks noGrp="1"/>
          </p:cNvSpPr>
          <p:nvPr>
            <p:ph type="ftr" sz="quarter" idx="3"/>
          </p:nvPr>
        </p:nvSpPr>
        <p:spPr>
          <a:xfrm>
            <a:off x="2904000" y="6325501"/>
            <a:ext cx="6384000" cy="144000"/>
          </a:xfrm>
          <a:prstGeom prst="rect">
            <a:avLst/>
          </a:prstGeom>
        </p:spPr>
        <p:txBody>
          <a:bodyPr vert="horz" lIns="0" tIns="0" rIns="0" bIns="0" rtlCol="0" anchor="ctr"/>
          <a:lstStyle>
            <a:lvl1pPr algn="ctr">
              <a:defRPr sz="800">
                <a:solidFill>
                  <a:schemeClr val="tx1"/>
                </a:solidFill>
              </a:defRPr>
            </a:lvl1pPr>
          </a:lstStyle>
          <a:p>
            <a:r>
              <a:rPr lang="sv-SE"/>
              <a:t>Skriv eventuell sidfot här</a:t>
            </a:r>
          </a:p>
        </p:txBody>
      </p:sp>
      <p:sp>
        <p:nvSpPr>
          <p:cNvPr id="6" name="Platshållare för bildnummer 5"/>
          <p:cNvSpPr>
            <a:spLocks noGrp="1"/>
          </p:cNvSpPr>
          <p:nvPr>
            <p:ph type="sldNum" sz="quarter" idx="4"/>
          </p:nvPr>
        </p:nvSpPr>
        <p:spPr>
          <a:xfrm>
            <a:off x="10910400" y="6325501"/>
            <a:ext cx="672000" cy="144000"/>
          </a:xfrm>
          <a:prstGeom prst="rect">
            <a:avLst/>
          </a:prstGeom>
        </p:spPr>
        <p:txBody>
          <a:bodyPr vert="horz" lIns="0" tIns="0" rIns="0" bIns="0" rtlCol="0" anchor="ctr"/>
          <a:lstStyle>
            <a:lvl1pPr algn="r">
              <a:defRPr sz="800">
                <a:solidFill>
                  <a:schemeClr val="tx1"/>
                </a:solidFill>
              </a:defRPr>
            </a:lvl1pPr>
          </a:lstStyle>
          <a:p>
            <a:fld id="{A1FA3D87-4B78-4D5D-8368-DA3305501A4C}" type="slidenum">
              <a:rPr lang="sv-SE" smtClean="0"/>
              <a:pPr/>
              <a:t>‹#›</a:t>
            </a:fld>
            <a:endParaRPr lang="sv-SE"/>
          </a:p>
        </p:txBody>
      </p:sp>
      <p:pic>
        <p:nvPicPr>
          <p:cNvPr id="7" name="Bildobjekt 6"/>
          <p:cNvPicPr>
            <a:picLocks noChangeAspect="1"/>
          </p:cNvPicPr>
          <p:nvPr userDrawn="1"/>
        </p:nvPicPr>
        <p:blipFill>
          <a:blip r:embed="rId24" cstate="email">
            <a:extLst>
              <a:ext uri="{28A0092B-C50C-407E-A947-70E740481C1C}">
                <a14:useLocalDpi xmlns:a14="http://schemas.microsoft.com/office/drawing/2010/main"/>
              </a:ext>
            </a:extLst>
          </a:blip>
          <a:stretch>
            <a:fillRect/>
          </a:stretch>
        </p:blipFill>
        <p:spPr>
          <a:xfrm>
            <a:off x="623392" y="6125548"/>
            <a:ext cx="1367161" cy="468000"/>
          </a:xfrm>
          <a:prstGeom prst="rect">
            <a:avLst/>
          </a:prstGeom>
        </p:spPr>
      </p:pic>
      <p:sp>
        <p:nvSpPr>
          <p:cNvPr id="70" name="TextBox 69">
            <a:extLst>
              <a:ext uri="{FF2B5EF4-FFF2-40B4-BE49-F238E27FC236}">
                <a16:creationId xmlns:a16="http://schemas.microsoft.com/office/drawing/2014/main" id="{C4DA01AC-30FC-4403-A622-D04A749E4F74}"/>
              </a:ext>
            </a:extLst>
          </p:cNvPr>
          <p:cNvSpPr txBox="1"/>
          <p:nvPr userDrawn="1"/>
        </p:nvSpPr>
        <p:spPr>
          <a:xfrm>
            <a:off x="0" y="0"/>
            <a:ext cx="0" cy="369332"/>
          </a:xfrm>
          <a:prstGeom prst="rect">
            <a:avLst/>
          </a:prstGeom>
          <a:noFill/>
        </p:spPr>
        <p:txBody>
          <a:bodyPr vert="horz" rtlCol="0">
            <a:spAutoFit/>
          </a:bodyPr>
          <a:lstStyle/>
          <a:p>
            <a:endParaRPr lang="sv-SE"/>
          </a:p>
        </p:txBody>
      </p:sp>
      <p:pic>
        <p:nvPicPr>
          <p:cNvPr id="13" name="Picture 12">
            <a:extLst>
              <a:ext uri="{FF2B5EF4-FFF2-40B4-BE49-F238E27FC236}">
                <a16:creationId xmlns:a16="http://schemas.microsoft.com/office/drawing/2014/main" id="{BD685208-EFB1-406B-9481-B20C4C40F99E}"/>
              </a:ext>
            </a:extLst>
          </p:cNvPr>
          <p:cNvPicPr>
            <a:picLocks noChangeAspect="1"/>
          </p:cNvPicPr>
          <p:nvPr userDrawn="1"/>
        </p:nvPicPr>
        <p:blipFill>
          <a:blip r:embed="rId25" cstate="print">
            <a:clrChange>
              <a:clrFrom>
                <a:srgbClr val="000000"/>
              </a:clrFrom>
              <a:clrTo>
                <a:srgbClr val="000000">
                  <a:alpha val="0"/>
                </a:srgbClr>
              </a:clrTo>
            </a:clrChange>
            <a:extLst>
              <a:ext uri="{BEBA8EAE-BF5A-486C-A8C5-ECC9F3942E4B}">
                <a14:imgProps xmlns:a14="http://schemas.microsoft.com/office/drawing/2010/main">
                  <a14:imgLayer r:embed="rId2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166034" y="6145859"/>
            <a:ext cx="1367161" cy="359283"/>
          </a:xfrm>
          <a:prstGeom prst="rect">
            <a:avLst/>
          </a:prstGeom>
        </p:spPr>
      </p:pic>
      <p:pic>
        <p:nvPicPr>
          <p:cNvPr id="14" name="Picture 5">
            <a:extLst>
              <a:ext uri="{FF2B5EF4-FFF2-40B4-BE49-F238E27FC236}">
                <a16:creationId xmlns:a16="http://schemas.microsoft.com/office/drawing/2014/main" id="{4D70161C-6C2A-4BDD-94A6-EBC537DA0D24}"/>
              </a:ext>
            </a:extLst>
          </p:cNvPr>
          <p:cNvPicPr>
            <a:picLocks noChangeAspect="1" noChangeArrowheads="1"/>
          </p:cNvPicPr>
          <p:nvPr userDrawn="1"/>
        </p:nvPicPr>
        <p:blipFill>
          <a:blip r:embed="rId2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36808" y="6100117"/>
            <a:ext cx="672000" cy="664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1234509"/>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 id="2147483831" r:id="rId12"/>
    <p:sldLayoutId id="2147483832" r:id="rId13"/>
    <p:sldLayoutId id="2147483833" r:id="rId14"/>
    <p:sldLayoutId id="2147483834" r:id="rId15"/>
    <p:sldLayoutId id="2147483835" r:id="rId16"/>
    <p:sldLayoutId id="2147483836" r:id="rId17"/>
  </p:sldLayoutIdLst>
  <p:hf sldNum="0" hdr="0" ftr="0" dt="0"/>
  <p:txStyles>
    <p:titleStyle>
      <a:lvl1pPr algn="l" defTabSz="914400" rtl="0" eaLnBrk="1" latinLnBrk="0" hangingPunct="1">
        <a:spcBef>
          <a:spcPct val="0"/>
        </a:spcBef>
        <a:buNone/>
        <a:defRPr sz="3000" b="1" kern="1200">
          <a:solidFill>
            <a:schemeClr val="tx2"/>
          </a:solidFill>
          <a:latin typeface="Stockholm Type Regular" pitchFamily="50" charset="0"/>
          <a:ea typeface="+mj-ea"/>
          <a:cs typeface="+mj-cs"/>
        </a:defRPr>
      </a:lvl1pPr>
    </p:titleStyle>
    <p:bodyStyle>
      <a:lvl1pPr marL="180000" indent="-180000" algn="l" defTabSz="914400" rtl="0" eaLnBrk="1" latinLnBrk="0" hangingPunct="1">
        <a:spcBef>
          <a:spcPct val="20000"/>
        </a:spcBef>
        <a:spcAft>
          <a:spcPts val="600"/>
        </a:spcAft>
        <a:buFont typeface="Arial" panose="020B0604020202020204" pitchFamily="34" charset="0"/>
        <a:buChar char="•"/>
        <a:defRPr sz="2000" kern="1200">
          <a:solidFill>
            <a:schemeClr val="tx1"/>
          </a:solidFill>
          <a:latin typeface="+mn-lt"/>
          <a:ea typeface="+mn-ea"/>
          <a:cs typeface="+mn-cs"/>
        </a:defRPr>
      </a:lvl1pPr>
      <a:lvl2pPr marL="398463" indent="-219075"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2pPr>
      <a:lvl3pPr marL="584200" indent="-195263"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3pPr>
      <a:lvl4pPr marL="812800" indent="-211138"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4pPr>
      <a:lvl5pPr marL="1008063" indent="-212725"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userDrawn="1">
            <p:custDataLst>
              <p:tags r:id="rId20"/>
            </p:custDataLst>
            <p:extLst>
              <p:ext uri="{D42A27DB-BD31-4B8C-83A1-F6EECF244321}">
                <p14:modId xmlns:p14="http://schemas.microsoft.com/office/powerpoint/2010/main" val="41491178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5778" name="think-cell Slide" r:id="rId22" imgW="526" imgH="526" progId="TCLayout.ActiveDocument.1">
                  <p:embed/>
                </p:oleObj>
              </mc:Choice>
              <mc:Fallback>
                <p:oleObj name="think-cell Slide" r:id="rId22" imgW="526" imgH="526" progId="TCLayout.ActiveDocument.1">
                  <p:embed/>
                  <p:pic>
                    <p:nvPicPr>
                      <p:cNvPr id="9" name="Object 8" hidden="1"/>
                      <p:cNvPicPr/>
                      <p:nvPr/>
                    </p:nvPicPr>
                    <p:blipFill>
                      <a:blip r:embed="rId23"/>
                      <a:stretch>
                        <a:fillRect/>
                      </a:stretch>
                    </p:blipFill>
                    <p:spPr>
                      <a:xfrm>
                        <a:off x="1588" y="1588"/>
                        <a:ext cx="1588" cy="1588"/>
                      </a:xfrm>
                      <a:prstGeom prst="rect">
                        <a:avLst/>
                      </a:prstGeom>
                    </p:spPr>
                  </p:pic>
                </p:oleObj>
              </mc:Fallback>
            </mc:AlternateContent>
          </a:graphicData>
        </a:graphic>
      </p:graphicFrame>
      <p:sp>
        <p:nvSpPr>
          <p:cNvPr id="8" name="Rectangle 7" hidden="1"/>
          <p:cNvSpPr/>
          <p:nvPr userDrawn="1">
            <p:custDataLst>
              <p:tags r:id="rId21"/>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sv-SE" sz="3000" b="1" i="0" baseline="0">
              <a:latin typeface="Stockholm Type Regular" pitchFamily="50" charset="0"/>
              <a:ea typeface="+mj-ea"/>
              <a:cs typeface="+mj-cs"/>
              <a:sym typeface="Stockholm Type Regular" pitchFamily="50" charset="0"/>
            </a:endParaRPr>
          </a:p>
        </p:txBody>
      </p:sp>
      <p:sp>
        <p:nvSpPr>
          <p:cNvPr id="2" name="Platshållare för rubrik 1"/>
          <p:cNvSpPr>
            <a:spLocks noGrp="1"/>
          </p:cNvSpPr>
          <p:nvPr>
            <p:ph type="title"/>
          </p:nvPr>
        </p:nvSpPr>
        <p:spPr>
          <a:xfrm>
            <a:off x="609600" y="457200"/>
            <a:ext cx="10972800" cy="831600"/>
          </a:xfrm>
          <a:prstGeom prst="rect">
            <a:avLst/>
          </a:prstGeom>
        </p:spPr>
        <p:txBody>
          <a:bodyPr vert="horz" lIns="0" tIns="0" rIns="0" bIns="0" rtlCol="0" anchor="t" anchorCtr="0">
            <a:noAutofit/>
          </a:bodyPr>
          <a:lstStyle/>
          <a:p>
            <a:r>
              <a:rPr lang="sv-SE"/>
              <a:t>Klicka här för att ändra format</a:t>
            </a:r>
          </a:p>
        </p:txBody>
      </p:sp>
      <p:sp>
        <p:nvSpPr>
          <p:cNvPr id="3" name="Platshållare för text 2"/>
          <p:cNvSpPr>
            <a:spLocks noGrp="1"/>
          </p:cNvSpPr>
          <p:nvPr>
            <p:ph type="body" idx="1"/>
          </p:nvPr>
        </p:nvSpPr>
        <p:spPr>
          <a:xfrm>
            <a:off x="609600" y="1440001"/>
            <a:ext cx="10972800" cy="4294050"/>
          </a:xfrm>
          <a:prstGeom prst="rect">
            <a:avLst/>
          </a:prstGeom>
        </p:spPr>
        <p:txBody>
          <a:bodyPr vert="horz" lIns="0" tIns="0" rIns="0" bIns="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10526400" y="6186018"/>
            <a:ext cx="1056000" cy="144000"/>
          </a:xfrm>
          <a:prstGeom prst="rect">
            <a:avLst/>
          </a:prstGeom>
        </p:spPr>
        <p:txBody>
          <a:bodyPr vert="horz" lIns="0" tIns="0" rIns="0" bIns="0" rtlCol="0" anchor="ctr"/>
          <a:lstStyle>
            <a:lvl1pPr algn="r">
              <a:defRPr sz="800">
                <a:solidFill>
                  <a:schemeClr val="tx1"/>
                </a:solidFill>
              </a:defRPr>
            </a:lvl1pPr>
          </a:lstStyle>
          <a:p>
            <a:r>
              <a:rPr lang="sv-SE"/>
              <a:t>20XX-XX-XX</a:t>
            </a:r>
          </a:p>
        </p:txBody>
      </p:sp>
      <p:sp>
        <p:nvSpPr>
          <p:cNvPr id="5" name="Platshållare för sidfot 4"/>
          <p:cNvSpPr>
            <a:spLocks noGrp="1"/>
          </p:cNvSpPr>
          <p:nvPr>
            <p:ph type="ftr" sz="quarter" idx="3"/>
          </p:nvPr>
        </p:nvSpPr>
        <p:spPr>
          <a:xfrm>
            <a:off x="2904000" y="6325501"/>
            <a:ext cx="6384000" cy="144000"/>
          </a:xfrm>
          <a:prstGeom prst="rect">
            <a:avLst/>
          </a:prstGeom>
        </p:spPr>
        <p:txBody>
          <a:bodyPr vert="horz" lIns="0" tIns="0" rIns="0" bIns="0" rtlCol="0" anchor="ctr"/>
          <a:lstStyle>
            <a:lvl1pPr algn="ctr">
              <a:defRPr sz="800">
                <a:solidFill>
                  <a:schemeClr val="tx1"/>
                </a:solidFill>
              </a:defRPr>
            </a:lvl1pPr>
          </a:lstStyle>
          <a:p>
            <a:r>
              <a:rPr lang="sv-SE"/>
              <a:t>Skriv eventuell sidfot här</a:t>
            </a:r>
          </a:p>
        </p:txBody>
      </p:sp>
      <p:sp>
        <p:nvSpPr>
          <p:cNvPr id="6" name="Platshållare för bildnummer 5"/>
          <p:cNvSpPr>
            <a:spLocks noGrp="1"/>
          </p:cNvSpPr>
          <p:nvPr>
            <p:ph type="sldNum" sz="quarter" idx="4"/>
          </p:nvPr>
        </p:nvSpPr>
        <p:spPr>
          <a:xfrm>
            <a:off x="10910400" y="6325501"/>
            <a:ext cx="672000" cy="144000"/>
          </a:xfrm>
          <a:prstGeom prst="rect">
            <a:avLst/>
          </a:prstGeom>
        </p:spPr>
        <p:txBody>
          <a:bodyPr vert="horz" lIns="0" tIns="0" rIns="0" bIns="0" rtlCol="0" anchor="ctr"/>
          <a:lstStyle>
            <a:lvl1pPr algn="r">
              <a:defRPr sz="800">
                <a:solidFill>
                  <a:schemeClr val="tx1"/>
                </a:solidFill>
              </a:defRPr>
            </a:lvl1pPr>
          </a:lstStyle>
          <a:p>
            <a:fld id="{A1FA3D87-4B78-4D5D-8368-DA3305501A4C}" type="slidenum">
              <a:rPr lang="sv-SE" smtClean="0"/>
              <a:pPr/>
              <a:t>‹#›</a:t>
            </a:fld>
            <a:endParaRPr lang="sv-SE"/>
          </a:p>
        </p:txBody>
      </p:sp>
      <p:pic>
        <p:nvPicPr>
          <p:cNvPr id="7" name="Bildobjekt 6"/>
          <p:cNvPicPr>
            <a:picLocks noChangeAspect="1"/>
          </p:cNvPicPr>
          <p:nvPr userDrawn="1"/>
        </p:nvPicPr>
        <p:blipFill>
          <a:blip r:embed="rId24" cstate="email">
            <a:extLst>
              <a:ext uri="{28A0092B-C50C-407E-A947-70E740481C1C}">
                <a14:useLocalDpi xmlns:a14="http://schemas.microsoft.com/office/drawing/2010/main"/>
              </a:ext>
            </a:extLst>
          </a:blip>
          <a:stretch>
            <a:fillRect/>
          </a:stretch>
        </p:blipFill>
        <p:spPr>
          <a:xfrm>
            <a:off x="623392" y="6125548"/>
            <a:ext cx="1367161" cy="468000"/>
          </a:xfrm>
          <a:prstGeom prst="rect">
            <a:avLst/>
          </a:prstGeom>
        </p:spPr>
      </p:pic>
      <p:sp>
        <p:nvSpPr>
          <p:cNvPr id="70" name="TextBox 69">
            <a:extLst>
              <a:ext uri="{FF2B5EF4-FFF2-40B4-BE49-F238E27FC236}">
                <a16:creationId xmlns:a16="http://schemas.microsoft.com/office/drawing/2014/main" id="{C4DA01AC-30FC-4403-A622-D04A749E4F74}"/>
              </a:ext>
            </a:extLst>
          </p:cNvPr>
          <p:cNvSpPr txBox="1"/>
          <p:nvPr userDrawn="1"/>
        </p:nvSpPr>
        <p:spPr>
          <a:xfrm>
            <a:off x="0" y="0"/>
            <a:ext cx="0" cy="369332"/>
          </a:xfrm>
          <a:prstGeom prst="rect">
            <a:avLst/>
          </a:prstGeom>
          <a:noFill/>
        </p:spPr>
        <p:txBody>
          <a:bodyPr vert="horz" rtlCol="0">
            <a:spAutoFit/>
          </a:bodyPr>
          <a:lstStyle/>
          <a:p>
            <a:endParaRPr lang="sv-SE"/>
          </a:p>
        </p:txBody>
      </p:sp>
      <p:pic>
        <p:nvPicPr>
          <p:cNvPr id="13" name="Picture 12">
            <a:extLst>
              <a:ext uri="{FF2B5EF4-FFF2-40B4-BE49-F238E27FC236}">
                <a16:creationId xmlns:a16="http://schemas.microsoft.com/office/drawing/2014/main" id="{BD685208-EFB1-406B-9481-B20C4C40F99E}"/>
              </a:ext>
            </a:extLst>
          </p:cNvPr>
          <p:cNvPicPr>
            <a:picLocks noChangeAspect="1"/>
          </p:cNvPicPr>
          <p:nvPr userDrawn="1"/>
        </p:nvPicPr>
        <p:blipFill>
          <a:blip r:embed="rId25" cstate="print">
            <a:clrChange>
              <a:clrFrom>
                <a:srgbClr val="000000"/>
              </a:clrFrom>
              <a:clrTo>
                <a:srgbClr val="000000">
                  <a:alpha val="0"/>
                </a:srgbClr>
              </a:clrTo>
            </a:clrChange>
            <a:extLst>
              <a:ext uri="{BEBA8EAE-BF5A-486C-A8C5-ECC9F3942E4B}">
                <a14:imgProps xmlns:a14="http://schemas.microsoft.com/office/drawing/2010/main">
                  <a14:imgLayer r:embed="rId2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166034" y="6145859"/>
            <a:ext cx="1367161" cy="359283"/>
          </a:xfrm>
          <a:prstGeom prst="rect">
            <a:avLst/>
          </a:prstGeom>
        </p:spPr>
      </p:pic>
      <p:pic>
        <p:nvPicPr>
          <p:cNvPr id="14" name="Picture 5">
            <a:extLst>
              <a:ext uri="{FF2B5EF4-FFF2-40B4-BE49-F238E27FC236}">
                <a16:creationId xmlns:a16="http://schemas.microsoft.com/office/drawing/2014/main" id="{4D70161C-6C2A-4BDD-94A6-EBC537DA0D24}"/>
              </a:ext>
            </a:extLst>
          </p:cNvPr>
          <p:cNvPicPr>
            <a:picLocks noChangeAspect="1" noChangeArrowheads="1"/>
          </p:cNvPicPr>
          <p:nvPr userDrawn="1"/>
        </p:nvPicPr>
        <p:blipFill>
          <a:blip r:embed="rId2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36808" y="6100117"/>
            <a:ext cx="672000" cy="664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0371652"/>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 id="2147483849" r:id="rId12"/>
    <p:sldLayoutId id="2147483850" r:id="rId13"/>
    <p:sldLayoutId id="2147483851" r:id="rId14"/>
    <p:sldLayoutId id="2147483852" r:id="rId15"/>
    <p:sldLayoutId id="2147483853" r:id="rId16"/>
    <p:sldLayoutId id="2147483854" r:id="rId17"/>
  </p:sldLayoutIdLst>
  <p:hf sldNum="0" hdr="0" ftr="0" dt="0"/>
  <p:txStyles>
    <p:titleStyle>
      <a:lvl1pPr algn="l" defTabSz="914400" rtl="0" eaLnBrk="1" latinLnBrk="0" hangingPunct="1">
        <a:spcBef>
          <a:spcPct val="0"/>
        </a:spcBef>
        <a:buNone/>
        <a:defRPr sz="3000" b="1" kern="1200">
          <a:solidFill>
            <a:schemeClr val="tx2"/>
          </a:solidFill>
          <a:latin typeface="Stockholm Type Regular" pitchFamily="50" charset="0"/>
          <a:ea typeface="+mj-ea"/>
          <a:cs typeface="+mj-cs"/>
        </a:defRPr>
      </a:lvl1pPr>
    </p:titleStyle>
    <p:bodyStyle>
      <a:lvl1pPr marL="180000" indent="-180000" algn="l" defTabSz="914400" rtl="0" eaLnBrk="1" latinLnBrk="0" hangingPunct="1">
        <a:spcBef>
          <a:spcPct val="20000"/>
        </a:spcBef>
        <a:spcAft>
          <a:spcPts val="600"/>
        </a:spcAft>
        <a:buFont typeface="Arial" panose="020B0604020202020204" pitchFamily="34" charset="0"/>
        <a:buChar char="•"/>
        <a:defRPr sz="2000" kern="1200">
          <a:solidFill>
            <a:schemeClr val="tx1"/>
          </a:solidFill>
          <a:latin typeface="+mn-lt"/>
          <a:ea typeface="+mn-ea"/>
          <a:cs typeface="+mn-cs"/>
        </a:defRPr>
      </a:lvl1pPr>
      <a:lvl2pPr marL="398463" indent="-219075"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2pPr>
      <a:lvl3pPr marL="584200" indent="-195263"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3pPr>
      <a:lvl4pPr marL="812800" indent="-211138"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4pPr>
      <a:lvl5pPr marL="1008063" indent="-212725"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userDrawn="1">
            <p:custDataLst>
              <p:tags r:id="rId20"/>
            </p:custDataLst>
            <p:extLst>
              <p:ext uri="{D42A27DB-BD31-4B8C-83A1-F6EECF244321}">
                <p14:modId xmlns:p14="http://schemas.microsoft.com/office/powerpoint/2010/main" val="41172785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162" name="think-cell Slide" r:id="rId22" imgW="526" imgH="526" progId="TCLayout.ActiveDocument.1">
                  <p:embed/>
                </p:oleObj>
              </mc:Choice>
              <mc:Fallback>
                <p:oleObj name="think-cell Slide" r:id="rId22" imgW="526" imgH="526" progId="TCLayout.ActiveDocument.1">
                  <p:embed/>
                  <p:pic>
                    <p:nvPicPr>
                      <p:cNvPr id="9" name="Object 8" hidden="1"/>
                      <p:cNvPicPr/>
                      <p:nvPr/>
                    </p:nvPicPr>
                    <p:blipFill>
                      <a:blip r:embed="rId23"/>
                      <a:stretch>
                        <a:fillRect/>
                      </a:stretch>
                    </p:blipFill>
                    <p:spPr>
                      <a:xfrm>
                        <a:off x="1588" y="1588"/>
                        <a:ext cx="1588" cy="1588"/>
                      </a:xfrm>
                      <a:prstGeom prst="rect">
                        <a:avLst/>
                      </a:prstGeom>
                    </p:spPr>
                  </p:pic>
                </p:oleObj>
              </mc:Fallback>
            </mc:AlternateContent>
          </a:graphicData>
        </a:graphic>
      </p:graphicFrame>
      <p:sp>
        <p:nvSpPr>
          <p:cNvPr id="8" name="Rectangle 7" hidden="1"/>
          <p:cNvSpPr/>
          <p:nvPr userDrawn="1">
            <p:custDataLst>
              <p:tags r:id="rId21"/>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sv-SE" sz="3000" b="1" i="0" baseline="0">
              <a:latin typeface="Stockholm Type Regular" pitchFamily="50" charset="0"/>
              <a:ea typeface="+mj-ea"/>
              <a:cs typeface="+mj-cs"/>
              <a:sym typeface="Stockholm Type Regular" pitchFamily="50" charset="0"/>
            </a:endParaRPr>
          </a:p>
        </p:txBody>
      </p:sp>
      <p:sp>
        <p:nvSpPr>
          <p:cNvPr id="2" name="Platshållare för rubrik 1"/>
          <p:cNvSpPr>
            <a:spLocks noGrp="1"/>
          </p:cNvSpPr>
          <p:nvPr>
            <p:ph type="title"/>
          </p:nvPr>
        </p:nvSpPr>
        <p:spPr>
          <a:xfrm>
            <a:off x="609600" y="457200"/>
            <a:ext cx="10972800" cy="831600"/>
          </a:xfrm>
          <a:prstGeom prst="rect">
            <a:avLst/>
          </a:prstGeom>
        </p:spPr>
        <p:txBody>
          <a:bodyPr vert="horz" lIns="0" tIns="0" rIns="0" bIns="0" rtlCol="0" anchor="t" anchorCtr="0">
            <a:noAutofit/>
          </a:bodyPr>
          <a:lstStyle/>
          <a:p>
            <a:r>
              <a:rPr lang="sv-SE"/>
              <a:t>Klicka här för att ändra format</a:t>
            </a:r>
          </a:p>
        </p:txBody>
      </p:sp>
      <p:sp>
        <p:nvSpPr>
          <p:cNvPr id="3" name="Platshållare för text 2"/>
          <p:cNvSpPr>
            <a:spLocks noGrp="1"/>
          </p:cNvSpPr>
          <p:nvPr>
            <p:ph type="body" idx="1"/>
          </p:nvPr>
        </p:nvSpPr>
        <p:spPr>
          <a:xfrm>
            <a:off x="609600" y="1440001"/>
            <a:ext cx="10972800" cy="4294050"/>
          </a:xfrm>
          <a:prstGeom prst="rect">
            <a:avLst/>
          </a:prstGeom>
        </p:spPr>
        <p:txBody>
          <a:bodyPr vert="horz" lIns="0" tIns="0" rIns="0" bIns="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10526400" y="6186018"/>
            <a:ext cx="1056000" cy="144000"/>
          </a:xfrm>
          <a:prstGeom prst="rect">
            <a:avLst/>
          </a:prstGeom>
        </p:spPr>
        <p:txBody>
          <a:bodyPr vert="horz" lIns="0" tIns="0" rIns="0" bIns="0" rtlCol="0" anchor="ctr"/>
          <a:lstStyle>
            <a:lvl1pPr algn="r">
              <a:defRPr sz="800">
                <a:solidFill>
                  <a:schemeClr val="tx1"/>
                </a:solidFill>
              </a:defRPr>
            </a:lvl1pPr>
          </a:lstStyle>
          <a:p>
            <a:r>
              <a:rPr lang="sv-SE"/>
              <a:t>20XX-XX-XX</a:t>
            </a:r>
          </a:p>
        </p:txBody>
      </p:sp>
      <p:sp>
        <p:nvSpPr>
          <p:cNvPr id="5" name="Platshållare för sidfot 4"/>
          <p:cNvSpPr>
            <a:spLocks noGrp="1"/>
          </p:cNvSpPr>
          <p:nvPr>
            <p:ph type="ftr" sz="quarter" idx="3"/>
          </p:nvPr>
        </p:nvSpPr>
        <p:spPr>
          <a:xfrm>
            <a:off x="2904000" y="6325501"/>
            <a:ext cx="6384000" cy="144000"/>
          </a:xfrm>
          <a:prstGeom prst="rect">
            <a:avLst/>
          </a:prstGeom>
        </p:spPr>
        <p:txBody>
          <a:bodyPr vert="horz" lIns="0" tIns="0" rIns="0" bIns="0" rtlCol="0" anchor="ctr"/>
          <a:lstStyle>
            <a:lvl1pPr algn="ctr">
              <a:defRPr sz="800">
                <a:solidFill>
                  <a:schemeClr val="tx1"/>
                </a:solidFill>
              </a:defRPr>
            </a:lvl1pPr>
          </a:lstStyle>
          <a:p>
            <a:r>
              <a:rPr lang="sv-SE"/>
              <a:t>Skriv eventuell sidfot här</a:t>
            </a:r>
          </a:p>
        </p:txBody>
      </p:sp>
      <p:sp>
        <p:nvSpPr>
          <p:cNvPr id="6" name="Platshållare för bildnummer 5"/>
          <p:cNvSpPr>
            <a:spLocks noGrp="1"/>
          </p:cNvSpPr>
          <p:nvPr>
            <p:ph type="sldNum" sz="quarter" idx="4"/>
          </p:nvPr>
        </p:nvSpPr>
        <p:spPr>
          <a:xfrm>
            <a:off x="10910400" y="6325501"/>
            <a:ext cx="672000" cy="144000"/>
          </a:xfrm>
          <a:prstGeom prst="rect">
            <a:avLst/>
          </a:prstGeom>
        </p:spPr>
        <p:txBody>
          <a:bodyPr vert="horz" lIns="0" tIns="0" rIns="0" bIns="0" rtlCol="0" anchor="ctr"/>
          <a:lstStyle>
            <a:lvl1pPr algn="r">
              <a:defRPr sz="800">
                <a:solidFill>
                  <a:schemeClr val="tx1"/>
                </a:solidFill>
              </a:defRPr>
            </a:lvl1pPr>
          </a:lstStyle>
          <a:p>
            <a:fld id="{A1FA3D87-4B78-4D5D-8368-DA3305501A4C}" type="slidenum">
              <a:rPr lang="sv-SE" smtClean="0"/>
              <a:pPr/>
              <a:t>‹#›</a:t>
            </a:fld>
            <a:endParaRPr lang="sv-SE"/>
          </a:p>
        </p:txBody>
      </p:sp>
      <p:pic>
        <p:nvPicPr>
          <p:cNvPr id="7" name="Bildobjekt 6"/>
          <p:cNvPicPr>
            <a:picLocks noChangeAspect="1"/>
          </p:cNvPicPr>
          <p:nvPr userDrawn="1"/>
        </p:nvPicPr>
        <p:blipFill>
          <a:blip r:embed="rId24" cstate="email">
            <a:extLst>
              <a:ext uri="{28A0092B-C50C-407E-A947-70E740481C1C}">
                <a14:useLocalDpi xmlns:a14="http://schemas.microsoft.com/office/drawing/2010/main"/>
              </a:ext>
            </a:extLst>
          </a:blip>
          <a:stretch>
            <a:fillRect/>
          </a:stretch>
        </p:blipFill>
        <p:spPr>
          <a:xfrm>
            <a:off x="623392" y="6125548"/>
            <a:ext cx="1367161" cy="468000"/>
          </a:xfrm>
          <a:prstGeom prst="rect">
            <a:avLst/>
          </a:prstGeom>
        </p:spPr>
      </p:pic>
      <p:sp>
        <p:nvSpPr>
          <p:cNvPr id="70" name="TextBox 69">
            <a:extLst>
              <a:ext uri="{FF2B5EF4-FFF2-40B4-BE49-F238E27FC236}">
                <a16:creationId xmlns:a16="http://schemas.microsoft.com/office/drawing/2014/main" id="{C4DA01AC-30FC-4403-A622-D04A749E4F74}"/>
              </a:ext>
            </a:extLst>
          </p:cNvPr>
          <p:cNvSpPr txBox="1"/>
          <p:nvPr userDrawn="1"/>
        </p:nvSpPr>
        <p:spPr>
          <a:xfrm>
            <a:off x="0" y="0"/>
            <a:ext cx="0" cy="369332"/>
          </a:xfrm>
          <a:prstGeom prst="rect">
            <a:avLst/>
          </a:prstGeom>
          <a:noFill/>
        </p:spPr>
        <p:txBody>
          <a:bodyPr vert="horz" rtlCol="0">
            <a:spAutoFit/>
          </a:bodyPr>
          <a:lstStyle/>
          <a:p>
            <a:endParaRPr lang="sv-SE"/>
          </a:p>
        </p:txBody>
      </p:sp>
      <p:pic>
        <p:nvPicPr>
          <p:cNvPr id="13" name="Picture 12">
            <a:extLst>
              <a:ext uri="{FF2B5EF4-FFF2-40B4-BE49-F238E27FC236}">
                <a16:creationId xmlns:a16="http://schemas.microsoft.com/office/drawing/2014/main" id="{BD685208-EFB1-406B-9481-B20C4C40F99E}"/>
              </a:ext>
            </a:extLst>
          </p:cNvPr>
          <p:cNvPicPr>
            <a:picLocks noChangeAspect="1"/>
          </p:cNvPicPr>
          <p:nvPr userDrawn="1"/>
        </p:nvPicPr>
        <p:blipFill>
          <a:blip r:embed="rId25" cstate="print">
            <a:clrChange>
              <a:clrFrom>
                <a:srgbClr val="000000"/>
              </a:clrFrom>
              <a:clrTo>
                <a:srgbClr val="000000">
                  <a:alpha val="0"/>
                </a:srgbClr>
              </a:clrTo>
            </a:clrChange>
            <a:extLst>
              <a:ext uri="{BEBA8EAE-BF5A-486C-A8C5-ECC9F3942E4B}">
                <a14:imgProps xmlns:a14="http://schemas.microsoft.com/office/drawing/2010/main">
                  <a14:imgLayer r:embed="rId2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166034" y="6145859"/>
            <a:ext cx="1367161" cy="359283"/>
          </a:xfrm>
          <a:prstGeom prst="rect">
            <a:avLst/>
          </a:prstGeom>
        </p:spPr>
      </p:pic>
      <p:pic>
        <p:nvPicPr>
          <p:cNvPr id="14" name="Picture 5">
            <a:extLst>
              <a:ext uri="{FF2B5EF4-FFF2-40B4-BE49-F238E27FC236}">
                <a16:creationId xmlns:a16="http://schemas.microsoft.com/office/drawing/2014/main" id="{4D70161C-6C2A-4BDD-94A6-EBC537DA0D24}"/>
              </a:ext>
            </a:extLst>
          </p:cNvPr>
          <p:cNvPicPr>
            <a:picLocks noChangeAspect="1" noChangeArrowheads="1"/>
          </p:cNvPicPr>
          <p:nvPr userDrawn="1"/>
        </p:nvPicPr>
        <p:blipFill>
          <a:blip r:embed="rId2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36808" y="6100117"/>
            <a:ext cx="672000" cy="664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6322936"/>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 id="2147483867" r:id="rId12"/>
    <p:sldLayoutId id="2147483868" r:id="rId13"/>
    <p:sldLayoutId id="2147483869" r:id="rId14"/>
    <p:sldLayoutId id="2147483870" r:id="rId15"/>
    <p:sldLayoutId id="2147483871" r:id="rId16"/>
    <p:sldLayoutId id="2147483872" r:id="rId17"/>
  </p:sldLayoutIdLst>
  <p:hf sldNum="0" hdr="0" ftr="0" dt="0"/>
  <p:txStyles>
    <p:titleStyle>
      <a:lvl1pPr algn="l" defTabSz="914400" rtl="0" eaLnBrk="1" latinLnBrk="0" hangingPunct="1">
        <a:spcBef>
          <a:spcPct val="0"/>
        </a:spcBef>
        <a:buNone/>
        <a:defRPr sz="3000" b="1" kern="1200">
          <a:solidFill>
            <a:schemeClr val="tx2"/>
          </a:solidFill>
          <a:latin typeface="Stockholm Type Regular" pitchFamily="50" charset="0"/>
          <a:ea typeface="+mj-ea"/>
          <a:cs typeface="+mj-cs"/>
        </a:defRPr>
      </a:lvl1pPr>
    </p:titleStyle>
    <p:bodyStyle>
      <a:lvl1pPr marL="180000" indent="-180000" algn="l" defTabSz="914400" rtl="0" eaLnBrk="1" latinLnBrk="0" hangingPunct="1">
        <a:spcBef>
          <a:spcPct val="20000"/>
        </a:spcBef>
        <a:spcAft>
          <a:spcPts val="600"/>
        </a:spcAft>
        <a:buFont typeface="Arial" panose="020B0604020202020204" pitchFamily="34" charset="0"/>
        <a:buChar char="•"/>
        <a:defRPr sz="2000" kern="1200">
          <a:solidFill>
            <a:schemeClr val="tx1"/>
          </a:solidFill>
          <a:latin typeface="+mn-lt"/>
          <a:ea typeface="+mn-ea"/>
          <a:cs typeface="+mn-cs"/>
        </a:defRPr>
      </a:lvl1pPr>
      <a:lvl2pPr marL="398463" indent="-219075"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2pPr>
      <a:lvl3pPr marL="584200" indent="-195263"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3pPr>
      <a:lvl4pPr marL="812800" indent="-211138"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4pPr>
      <a:lvl5pPr marL="1008063" indent="-212725"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slideLayout" Target="../slideLayouts/slideLayout1.xml"/><Relationship Id="rId7" Type="http://schemas.openxmlformats.org/officeDocument/2006/relationships/image" Target="../media/image1.emf"/><Relationship Id="rId2" Type="http://schemas.openxmlformats.org/officeDocument/2006/relationships/tags" Target="../tags/tag244.xml"/><Relationship Id="rId1" Type="http://schemas.openxmlformats.org/officeDocument/2006/relationships/vmlDrawing" Target="../drawings/vmlDrawing122.vml"/><Relationship Id="rId6" Type="http://schemas.openxmlformats.org/officeDocument/2006/relationships/oleObject" Target="../embeddings/oleObject122.bin"/><Relationship Id="rId11" Type="http://schemas.microsoft.com/office/2007/relationships/hdphoto" Target="../media/hdphoto1.wdp"/><Relationship Id="rId5" Type="http://schemas.openxmlformats.org/officeDocument/2006/relationships/image" Target="../media/image11.jpeg"/><Relationship Id="rId10" Type="http://schemas.openxmlformats.org/officeDocument/2006/relationships/image" Target="../media/image3.png"/><Relationship Id="rId4" Type="http://schemas.openxmlformats.org/officeDocument/2006/relationships/notesSlide" Target="../notesSlides/notesSlide1.xml"/><Relationship Id="rId9" Type="http://schemas.openxmlformats.org/officeDocument/2006/relationships/image" Target="../media/image13.png"/></Relationships>
</file>

<file path=ppt/slides/_rels/slide10.xml.rels><?xml version="1.0" encoding="UTF-8" standalone="yes"?>
<Relationships xmlns="http://schemas.openxmlformats.org/package/2006/relationships"><Relationship Id="rId13" Type="http://schemas.openxmlformats.org/officeDocument/2006/relationships/image" Target="../media/image24.png"/><Relationship Id="rId18" Type="http://schemas.openxmlformats.org/officeDocument/2006/relationships/hyperlink" Target="http://www.jarfalla.se/" TargetMode="External"/><Relationship Id="rId26" Type="http://schemas.openxmlformats.org/officeDocument/2006/relationships/hyperlink" Target="http://www.nykvarn.se/" TargetMode="External"/><Relationship Id="rId39" Type="http://schemas.openxmlformats.org/officeDocument/2006/relationships/image" Target="../media/image37.png"/><Relationship Id="rId21" Type="http://schemas.openxmlformats.org/officeDocument/2006/relationships/image" Target="../media/image28.png"/><Relationship Id="rId34" Type="http://schemas.openxmlformats.org/officeDocument/2006/relationships/hyperlink" Target="http://www.sollentuna.se/" TargetMode="External"/><Relationship Id="rId42" Type="http://schemas.openxmlformats.org/officeDocument/2006/relationships/hyperlink" Target="http://www.sodertalje.se/" TargetMode="External"/><Relationship Id="rId47" Type="http://schemas.openxmlformats.org/officeDocument/2006/relationships/image" Target="../media/image41.png"/><Relationship Id="rId50" Type="http://schemas.openxmlformats.org/officeDocument/2006/relationships/hyperlink" Target="http://www.upplandsvasby.se/" TargetMode="External"/><Relationship Id="rId55" Type="http://schemas.openxmlformats.org/officeDocument/2006/relationships/image" Target="../media/image45.png"/><Relationship Id="rId7" Type="http://schemas.openxmlformats.org/officeDocument/2006/relationships/image" Target="../media/image1.emf"/><Relationship Id="rId2" Type="http://schemas.openxmlformats.org/officeDocument/2006/relationships/tags" Target="../tags/tag269.xml"/><Relationship Id="rId16" Type="http://schemas.openxmlformats.org/officeDocument/2006/relationships/hyperlink" Target="http://www.huddinge.se/" TargetMode="External"/><Relationship Id="rId29" Type="http://schemas.openxmlformats.org/officeDocument/2006/relationships/image" Target="../media/image32.png"/><Relationship Id="rId11" Type="http://schemas.openxmlformats.org/officeDocument/2006/relationships/image" Target="../media/image23.png"/><Relationship Id="rId24" Type="http://schemas.openxmlformats.org/officeDocument/2006/relationships/hyperlink" Target="http://www.norrtalje.se/" TargetMode="External"/><Relationship Id="rId32" Type="http://schemas.openxmlformats.org/officeDocument/2006/relationships/hyperlink" Target="http://www.sigtuna.se/" TargetMode="External"/><Relationship Id="rId37" Type="http://schemas.openxmlformats.org/officeDocument/2006/relationships/image" Target="../media/image36.png"/><Relationship Id="rId40" Type="http://schemas.openxmlformats.org/officeDocument/2006/relationships/hyperlink" Target="http://www.sundbyberg.se/" TargetMode="External"/><Relationship Id="rId45" Type="http://schemas.openxmlformats.org/officeDocument/2006/relationships/image" Target="../media/image40.png"/><Relationship Id="rId53" Type="http://schemas.openxmlformats.org/officeDocument/2006/relationships/image" Target="../media/image44.png"/><Relationship Id="rId58" Type="http://schemas.openxmlformats.org/officeDocument/2006/relationships/hyperlink" Target="http://www.osteraker.se/" TargetMode="External"/><Relationship Id="rId5" Type="http://schemas.openxmlformats.org/officeDocument/2006/relationships/notesSlide" Target="../notesSlides/notesSlide8.xml"/><Relationship Id="rId61" Type="http://schemas.openxmlformats.org/officeDocument/2006/relationships/image" Target="../media/image49.jpeg"/><Relationship Id="rId19" Type="http://schemas.openxmlformats.org/officeDocument/2006/relationships/image" Target="../media/image27.png"/><Relationship Id="rId14" Type="http://schemas.openxmlformats.org/officeDocument/2006/relationships/hyperlink" Target="http://haninge.se/" TargetMode="External"/><Relationship Id="rId22" Type="http://schemas.openxmlformats.org/officeDocument/2006/relationships/hyperlink" Target="http://www.nacka.se/Sidor/default.aspx" TargetMode="External"/><Relationship Id="rId27" Type="http://schemas.openxmlformats.org/officeDocument/2006/relationships/image" Target="../media/image31.png"/><Relationship Id="rId30" Type="http://schemas.openxmlformats.org/officeDocument/2006/relationships/hyperlink" Target="http://www.salem.se/" TargetMode="External"/><Relationship Id="rId35" Type="http://schemas.openxmlformats.org/officeDocument/2006/relationships/image" Target="../media/image35.png"/><Relationship Id="rId43" Type="http://schemas.openxmlformats.org/officeDocument/2006/relationships/image" Target="../media/image39.png"/><Relationship Id="rId48" Type="http://schemas.openxmlformats.org/officeDocument/2006/relationships/hyperlink" Target="http://www.upplands-bro.se/" TargetMode="External"/><Relationship Id="rId56" Type="http://schemas.openxmlformats.org/officeDocument/2006/relationships/hyperlink" Target="http://www.varmdo.se/" TargetMode="External"/><Relationship Id="rId8" Type="http://schemas.openxmlformats.org/officeDocument/2006/relationships/hyperlink" Target="http://botkyrka.se/" TargetMode="External"/><Relationship Id="rId51" Type="http://schemas.openxmlformats.org/officeDocument/2006/relationships/image" Target="../media/image43.png"/><Relationship Id="rId3" Type="http://schemas.openxmlformats.org/officeDocument/2006/relationships/tags" Target="../tags/tag270.xml"/><Relationship Id="rId12" Type="http://schemas.openxmlformats.org/officeDocument/2006/relationships/hyperlink" Target="http://www.ekero.se/" TargetMode="External"/><Relationship Id="rId17" Type="http://schemas.openxmlformats.org/officeDocument/2006/relationships/image" Target="../media/image26.jpeg"/><Relationship Id="rId25" Type="http://schemas.openxmlformats.org/officeDocument/2006/relationships/image" Target="../media/image30.png"/><Relationship Id="rId33" Type="http://schemas.openxmlformats.org/officeDocument/2006/relationships/image" Target="../media/image34.png"/><Relationship Id="rId38" Type="http://schemas.openxmlformats.org/officeDocument/2006/relationships/hyperlink" Target="http://www.stockholm.se/" TargetMode="External"/><Relationship Id="rId46" Type="http://schemas.openxmlformats.org/officeDocument/2006/relationships/hyperlink" Target="http://www.taby.se/" TargetMode="External"/><Relationship Id="rId59" Type="http://schemas.openxmlformats.org/officeDocument/2006/relationships/image" Target="../media/image47.png"/><Relationship Id="rId20" Type="http://schemas.openxmlformats.org/officeDocument/2006/relationships/hyperlink" Target="http://www.lidingo.se/" TargetMode="External"/><Relationship Id="rId41" Type="http://schemas.openxmlformats.org/officeDocument/2006/relationships/image" Target="../media/image38.png"/><Relationship Id="rId54" Type="http://schemas.openxmlformats.org/officeDocument/2006/relationships/hyperlink" Target="http://www.vaxholm.se/" TargetMode="External"/><Relationship Id="rId62" Type="http://schemas.openxmlformats.org/officeDocument/2006/relationships/image" Target="../media/image50.jpeg"/><Relationship Id="rId1" Type="http://schemas.openxmlformats.org/officeDocument/2006/relationships/vmlDrawing" Target="../drawings/vmlDrawing131.vml"/><Relationship Id="rId6" Type="http://schemas.openxmlformats.org/officeDocument/2006/relationships/oleObject" Target="../embeddings/oleObject131.bin"/><Relationship Id="rId15" Type="http://schemas.openxmlformats.org/officeDocument/2006/relationships/image" Target="../media/image25.png"/><Relationship Id="rId23" Type="http://schemas.openxmlformats.org/officeDocument/2006/relationships/image" Target="../media/image29.png"/><Relationship Id="rId28" Type="http://schemas.openxmlformats.org/officeDocument/2006/relationships/hyperlink" Target="http://www.nynashamn.se/" TargetMode="External"/><Relationship Id="rId36" Type="http://schemas.openxmlformats.org/officeDocument/2006/relationships/hyperlink" Target="https://www.solna.se/" TargetMode="External"/><Relationship Id="rId49" Type="http://schemas.openxmlformats.org/officeDocument/2006/relationships/image" Target="../media/image42.png"/><Relationship Id="rId57" Type="http://schemas.openxmlformats.org/officeDocument/2006/relationships/image" Target="../media/image46.png"/><Relationship Id="rId10" Type="http://schemas.openxmlformats.org/officeDocument/2006/relationships/hyperlink" Target="http://www.danderyd.se/" TargetMode="External"/><Relationship Id="rId31" Type="http://schemas.openxmlformats.org/officeDocument/2006/relationships/image" Target="../media/image33.png"/><Relationship Id="rId44" Type="http://schemas.openxmlformats.org/officeDocument/2006/relationships/hyperlink" Target="http://www.tyreso.se/" TargetMode="External"/><Relationship Id="rId52" Type="http://schemas.openxmlformats.org/officeDocument/2006/relationships/hyperlink" Target="http://www.vallentuna.se/" TargetMode="External"/><Relationship Id="rId60" Type="http://schemas.openxmlformats.org/officeDocument/2006/relationships/image" Target="../media/image48.jpeg"/><Relationship Id="rId4" Type="http://schemas.openxmlformats.org/officeDocument/2006/relationships/slideLayout" Target="../slideLayouts/slideLayout10.xml"/><Relationship Id="rId9"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271.xml"/><Relationship Id="rId1" Type="http://schemas.openxmlformats.org/officeDocument/2006/relationships/vmlDrawing" Target="../drawings/vmlDrawing132.vml"/><Relationship Id="rId6" Type="http://schemas.openxmlformats.org/officeDocument/2006/relationships/image" Target="../media/image1.emf"/><Relationship Id="rId5" Type="http://schemas.openxmlformats.org/officeDocument/2006/relationships/oleObject" Target="../embeddings/oleObject132.bin"/><Relationship Id="rId4"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272.xml"/><Relationship Id="rId1" Type="http://schemas.openxmlformats.org/officeDocument/2006/relationships/vmlDrawing" Target="../drawings/vmlDrawing133.vml"/><Relationship Id="rId6" Type="http://schemas.openxmlformats.org/officeDocument/2006/relationships/image" Target="../media/image1.emf"/><Relationship Id="rId5" Type="http://schemas.openxmlformats.org/officeDocument/2006/relationships/oleObject" Target="../embeddings/oleObject133.bin"/><Relationship Id="rId4"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273.xml"/><Relationship Id="rId1" Type="http://schemas.openxmlformats.org/officeDocument/2006/relationships/vmlDrawing" Target="../drawings/vmlDrawing134.vml"/><Relationship Id="rId6" Type="http://schemas.openxmlformats.org/officeDocument/2006/relationships/image" Target="../media/image1.emf"/><Relationship Id="rId5" Type="http://schemas.openxmlformats.org/officeDocument/2006/relationships/oleObject" Target="../embeddings/oleObject134.bin"/><Relationship Id="rId4"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8" Type="http://schemas.openxmlformats.org/officeDocument/2006/relationships/tags" Target="../tags/tag280.xml"/><Relationship Id="rId13" Type="http://schemas.openxmlformats.org/officeDocument/2006/relationships/slide" Target="slide26.xml"/><Relationship Id="rId3" Type="http://schemas.openxmlformats.org/officeDocument/2006/relationships/tags" Target="../tags/tag275.xml"/><Relationship Id="rId7" Type="http://schemas.openxmlformats.org/officeDocument/2006/relationships/tags" Target="../tags/tag279.xml"/><Relationship Id="rId12" Type="http://schemas.openxmlformats.org/officeDocument/2006/relationships/image" Target="../media/image1.emf"/><Relationship Id="rId2" Type="http://schemas.openxmlformats.org/officeDocument/2006/relationships/tags" Target="../tags/tag274.xml"/><Relationship Id="rId1" Type="http://schemas.openxmlformats.org/officeDocument/2006/relationships/vmlDrawing" Target="../drawings/vmlDrawing135.vml"/><Relationship Id="rId6" Type="http://schemas.openxmlformats.org/officeDocument/2006/relationships/tags" Target="../tags/tag278.xml"/><Relationship Id="rId11" Type="http://schemas.openxmlformats.org/officeDocument/2006/relationships/oleObject" Target="../embeddings/oleObject135.bin"/><Relationship Id="rId5" Type="http://schemas.openxmlformats.org/officeDocument/2006/relationships/tags" Target="../tags/tag277.xml"/><Relationship Id="rId10" Type="http://schemas.openxmlformats.org/officeDocument/2006/relationships/notesSlide" Target="../notesSlides/notesSlide12.xml"/><Relationship Id="rId4" Type="http://schemas.openxmlformats.org/officeDocument/2006/relationships/tags" Target="../tags/tag276.xml"/><Relationship Id="rId9" Type="http://schemas.openxmlformats.org/officeDocument/2006/relationships/slideLayout" Target="../slideLayouts/slideLayout69.xml"/></Relationships>
</file>

<file path=ppt/slides/_rels/slide15.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7.png"/><Relationship Id="rId3" Type="http://schemas.openxmlformats.org/officeDocument/2006/relationships/slideLayout" Target="../slideLayouts/slideLayout11.xml"/><Relationship Id="rId7" Type="http://schemas.openxmlformats.org/officeDocument/2006/relationships/image" Target="../media/image51.png"/><Relationship Id="rId12" Type="http://schemas.openxmlformats.org/officeDocument/2006/relationships/image" Target="../media/image56.png"/><Relationship Id="rId2" Type="http://schemas.openxmlformats.org/officeDocument/2006/relationships/tags" Target="../tags/tag281.xml"/><Relationship Id="rId1" Type="http://schemas.openxmlformats.org/officeDocument/2006/relationships/vmlDrawing" Target="../drawings/vmlDrawing136.vml"/><Relationship Id="rId6" Type="http://schemas.openxmlformats.org/officeDocument/2006/relationships/image" Target="../media/image1.emf"/><Relationship Id="rId11" Type="http://schemas.openxmlformats.org/officeDocument/2006/relationships/image" Target="../media/image55.png"/><Relationship Id="rId5" Type="http://schemas.openxmlformats.org/officeDocument/2006/relationships/oleObject" Target="../embeddings/oleObject136.bin"/><Relationship Id="rId10" Type="http://schemas.openxmlformats.org/officeDocument/2006/relationships/image" Target="../media/image54.png"/><Relationship Id="rId4" Type="http://schemas.openxmlformats.org/officeDocument/2006/relationships/notesSlide" Target="../notesSlides/notesSlide13.xml"/><Relationship Id="rId9" Type="http://schemas.openxmlformats.org/officeDocument/2006/relationships/image" Target="../media/image53.png"/><Relationship Id="rId14" Type="http://schemas.openxmlformats.org/officeDocument/2006/relationships/image" Target="../media/image58.png"/></Relationships>
</file>

<file path=ppt/slides/_rels/slide16.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hyperlink" Target="https://smartstad.stockholm/wp-content/uploads/sites/10/2020/11/&#214;DIS-Handbok-och-checklista.pptx" TargetMode="External"/><Relationship Id="rId3" Type="http://schemas.openxmlformats.org/officeDocument/2006/relationships/tags" Target="../tags/tag283.xml"/><Relationship Id="rId7" Type="http://schemas.openxmlformats.org/officeDocument/2006/relationships/image" Target="../media/image1.emf"/><Relationship Id="rId12" Type="http://schemas.openxmlformats.org/officeDocument/2006/relationships/image" Target="../media/image60.png"/><Relationship Id="rId2" Type="http://schemas.openxmlformats.org/officeDocument/2006/relationships/tags" Target="../tags/tag282.xml"/><Relationship Id="rId16" Type="http://schemas.openxmlformats.org/officeDocument/2006/relationships/image" Target="../media/image63.svg"/><Relationship Id="rId1" Type="http://schemas.openxmlformats.org/officeDocument/2006/relationships/vmlDrawing" Target="../drawings/vmlDrawing137.vml"/><Relationship Id="rId6" Type="http://schemas.openxmlformats.org/officeDocument/2006/relationships/oleObject" Target="../embeddings/oleObject137.bin"/><Relationship Id="rId11" Type="http://schemas.openxmlformats.org/officeDocument/2006/relationships/hyperlink" Target="https://smartstad.stockholm/wp-content/uploads/sites/10/2020/11/&#214;DIS-Introduktionsmaterial.pptx" TargetMode="External"/><Relationship Id="rId5" Type="http://schemas.openxmlformats.org/officeDocument/2006/relationships/notesSlide" Target="../notesSlides/notesSlide14.xml"/><Relationship Id="rId15" Type="http://schemas.openxmlformats.org/officeDocument/2006/relationships/image" Target="../media/image62.png"/><Relationship Id="rId10" Type="http://schemas.openxmlformats.org/officeDocument/2006/relationships/image" Target="../media/image59.png"/><Relationship Id="rId4" Type="http://schemas.openxmlformats.org/officeDocument/2006/relationships/slideLayout" Target="../slideLayouts/slideLayout10.xml"/><Relationship Id="rId9" Type="http://schemas.openxmlformats.org/officeDocument/2006/relationships/hyperlink" Target="https://smartstad.stockholm/wp-content/uploads/sites/10/2020/11/&#214;DIS-Informationsmaterial-om-lagar-och-direktiv.pptx" TargetMode="External"/><Relationship Id="rId14" Type="http://schemas.openxmlformats.org/officeDocument/2006/relationships/image" Target="../media/image61.png"/></Relationships>
</file>

<file path=ppt/slides/_rels/slide17.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62.png"/><Relationship Id="rId3" Type="http://schemas.openxmlformats.org/officeDocument/2006/relationships/tags" Target="../tags/tag285.xml"/><Relationship Id="rId7" Type="http://schemas.openxmlformats.org/officeDocument/2006/relationships/image" Target="../media/image1.emf"/><Relationship Id="rId12" Type="http://schemas.openxmlformats.org/officeDocument/2006/relationships/image" Target="../media/image65.png"/><Relationship Id="rId2" Type="http://schemas.openxmlformats.org/officeDocument/2006/relationships/tags" Target="../tags/tag284.xml"/><Relationship Id="rId1" Type="http://schemas.openxmlformats.org/officeDocument/2006/relationships/vmlDrawing" Target="../drawings/vmlDrawing138.vml"/><Relationship Id="rId6" Type="http://schemas.openxmlformats.org/officeDocument/2006/relationships/oleObject" Target="../embeddings/oleObject138.bin"/><Relationship Id="rId11" Type="http://schemas.openxmlformats.org/officeDocument/2006/relationships/hyperlink" Target="https://smartstad.stockholm/wp-content/uploads/sites/10/2020/11/&#214;DIS-SMARTA-m&#229;l.pptx" TargetMode="External"/><Relationship Id="rId5" Type="http://schemas.openxmlformats.org/officeDocument/2006/relationships/notesSlide" Target="../notesSlides/notesSlide15.xml"/><Relationship Id="rId15" Type="http://schemas.openxmlformats.org/officeDocument/2006/relationships/image" Target="../media/image67.png"/><Relationship Id="rId10" Type="http://schemas.openxmlformats.org/officeDocument/2006/relationships/image" Target="../media/image64.png"/><Relationship Id="rId4" Type="http://schemas.openxmlformats.org/officeDocument/2006/relationships/slideLayout" Target="../slideLayouts/slideLayout10.xml"/><Relationship Id="rId9" Type="http://schemas.openxmlformats.org/officeDocument/2006/relationships/hyperlink" Target="https://smartstad.stockholm/wp-content/uploads/sites/10/2020/11/&#214;DIS-Beslutsunderlag.docx" TargetMode="External"/><Relationship Id="rId14" Type="http://schemas.openxmlformats.org/officeDocument/2006/relationships/image" Target="../media/image66.svg"/></Relationships>
</file>

<file path=ppt/slides/_rels/slide18.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67.png"/><Relationship Id="rId3" Type="http://schemas.openxmlformats.org/officeDocument/2006/relationships/tags" Target="../tags/tag287.xml"/><Relationship Id="rId7" Type="http://schemas.openxmlformats.org/officeDocument/2006/relationships/image" Target="../media/image1.emf"/><Relationship Id="rId12" Type="http://schemas.openxmlformats.org/officeDocument/2006/relationships/image" Target="../media/image66.svg"/><Relationship Id="rId2" Type="http://schemas.openxmlformats.org/officeDocument/2006/relationships/tags" Target="../tags/tag286.xml"/><Relationship Id="rId1" Type="http://schemas.openxmlformats.org/officeDocument/2006/relationships/vmlDrawing" Target="../drawings/vmlDrawing139.vml"/><Relationship Id="rId6" Type="http://schemas.openxmlformats.org/officeDocument/2006/relationships/oleObject" Target="../embeddings/oleObject139.bin"/><Relationship Id="rId11" Type="http://schemas.openxmlformats.org/officeDocument/2006/relationships/image" Target="../media/image62.png"/><Relationship Id="rId5" Type="http://schemas.openxmlformats.org/officeDocument/2006/relationships/notesSlide" Target="../notesSlides/notesSlide16.xml"/><Relationship Id="rId10" Type="http://schemas.openxmlformats.org/officeDocument/2006/relationships/image" Target="../media/image68.png"/><Relationship Id="rId4" Type="http://schemas.openxmlformats.org/officeDocument/2006/relationships/slideLayout" Target="../slideLayouts/slideLayout10.xml"/><Relationship Id="rId9" Type="http://schemas.openxmlformats.org/officeDocument/2006/relationships/hyperlink" Target="https://smartstad.stockholm/wp-content/uploads/sites/10/2020/11/&#214;DIS-Mall-f&#246;r-strategi-och-handlingsplan.docx"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66.svg"/><Relationship Id="rId3" Type="http://schemas.openxmlformats.org/officeDocument/2006/relationships/tags" Target="../tags/tag289.xml"/><Relationship Id="rId7" Type="http://schemas.openxmlformats.org/officeDocument/2006/relationships/image" Target="../media/image1.emf"/><Relationship Id="rId12" Type="http://schemas.openxmlformats.org/officeDocument/2006/relationships/image" Target="../media/image62.png"/><Relationship Id="rId2" Type="http://schemas.openxmlformats.org/officeDocument/2006/relationships/tags" Target="../tags/tag288.xml"/><Relationship Id="rId1" Type="http://schemas.openxmlformats.org/officeDocument/2006/relationships/vmlDrawing" Target="../drawings/vmlDrawing140.vml"/><Relationship Id="rId6" Type="http://schemas.openxmlformats.org/officeDocument/2006/relationships/oleObject" Target="../embeddings/oleObject140.bin"/><Relationship Id="rId11" Type="http://schemas.openxmlformats.org/officeDocument/2006/relationships/image" Target="../media/image70.png"/><Relationship Id="rId5" Type="http://schemas.openxmlformats.org/officeDocument/2006/relationships/notesSlide" Target="../notesSlides/notesSlide17.xml"/><Relationship Id="rId10" Type="http://schemas.openxmlformats.org/officeDocument/2006/relationships/image" Target="../media/image69.png"/><Relationship Id="rId4" Type="http://schemas.openxmlformats.org/officeDocument/2006/relationships/slideLayout" Target="../slideLayouts/slideLayout10.xml"/><Relationship Id="rId9" Type="http://schemas.openxmlformats.org/officeDocument/2006/relationships/hyperlink" Target="https://smartstad.stockholm/wp-content/uploads/sites/10/2020/11/&#214;DIS-Organisations-workshop.pptx" TargetMode="Externa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245.xml"/><Relationship Id="rId1" Type="http://schemas.openxmlformats.org/officeDocument/2006/relationships/vmlDrawing" Target="../drawings/vmlDrawing123.vml"/><Relationship Id="rId5" Type="http://schemas.openxmlformats.org/officeDocument/2006/relationships/image" Target="../media/image1.emf"/><Relationship Id="rId4" Type="http://schemas.openxmlformats.org/officeDocument/2006/relationships/oleObject" Target="../embeddings/oleObject123.bin"/></Relationships>
</file>

<file path=ppt/slides/_rels/slide20.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hyperlink" Target="https://smartstad.stockholm/wp-content/uploads/sites/10/2020/11/&#214;DIS-F&#246;retagsbehovslista.pptx" TargetMode="External"/><Relationship Id="rId3" Type="http://schemas.openxmlformats.org/officeDocument/2006/relationships/tags" Target="../tags/tag291.xml"/><Relationship Id="rId7" Type="http://schemas.openxmlformats.org/officeDocument/2006/relationships/image" Target="../media/image1.emf"/><Relationship Id="rId12" Type="http://schemas.openxmlformats.org/officeDocument/2006/relationships/image" Target="../media/image71.png"/><Relationship Id="rId2" Type="http://schemas.openxmlformats.org/officeDocument/2006/relationships/tags" Target="../tags/tag290.xml"/><Relationship Id="rId16" Type="http://schemas.openxmlformats.org/officeDocument/2006/relationships/image" Target="../media/image66.svg"/><Relationship Id="rId1" Type="http://schemas.openxmlformats.org/officeDocument/2006/relationships/vmlDrawing" Target="../drawings/vmlDrawing141.vml"/><Relationship Id="rId6" Type="http://schemas.openxmlformats.org/officeDocument/2006/relationships/oleObject" Target="../embeddings/oleObject141.bin"/><Relationship Id="rId11" Type="http://schemas.openxmlformats.org/officeDocument/2006/relationships/hyperlink" Target="https://smartstad.stockholm/wp-content/uploads/sites/10/2020/11/&#214;DIS-Prioriteringsmall.pptx" TargetMode="External"/><Relationship Id="rId5" Type="http://schemas.openxmlformats.org/officeDocument/2006/relationships/notesSlide" Target="../notesSlides/notesSlide18.xml"/><Relationship Id="rId15" Type="http://schemas.openxmlformats.org/officeDocument/2006/relationships/image" Target="../media/image62.png"/><Relationship Id="rId10" Type="http://schemas.openxmlformats.org/officeDocument/2006/relationships/image" Target="../media/image57.png"/><Relationship Id="rId4" Type="http://schemas.openxmlformats.org/officeDocument/2006/relationships/slideLayout" Target="../slideLayouts/slideLayout10.xml"/><Relationship Id="rId9" Type="http://schemas.openxmlformats.org/officeDocument/2006/relationships/image" Target="../media/image56.png"/><Relationship Id="rId14" Type="http://schemas.openxmlformats.org/officeDocument/2006/relationships/image" Target="../media/image72.png"/></Relationships>
</file>

<file path=ppt/slides/_rels/slide21.xml.rels><?xml version="1.0" encoding="UTF-8" standalone="yes"?>
<Relationships xmlns="http://schemas.openxmlformats.org/package/2006/relationships"><Relationship Id="rId8" Type="http://schemas.openxmlformats.org/officeDocument/2006/relationships/hyperlink" Target="https://smartstad.stockholm/odis/" TargetMode="External"/><Relationship Id="rId13" Type="http://schemas.openxmlformats.org/officeDocument/2006/relationships/hyperlink" Target="https://smartstad.stockholm/wp-content/uploads/sites/10/2020/11/Livsmedelsinspektioner-Teknisk-specifikation.xlsx" TargetMode="External"/><Relationship Id="rId18" Type="http://schemas.openxmlformats.org/officeDocument/2006/relationships/hyperlink" Target="https://smartstad.stockholm/wp-content/uploads/sites/10/2020/11/&#214;DIS-Guide-f&#246;r-att-publicera-och-f&#246;rvalta-&#246;ppna-data.pptx" TargetMode="External"/><Relationship Id="rId3" Type="http://schemas.openxmlformats.org/officeDocument/2006/relationships/tags" Target="../tags/tag293.xml"/><Relationship Id="rId21" Type="http://schemas.openxmlformats.org/officeDocument/2006/relationships/image" Target="../media/image75.png"/><Relationship Id="rId7" Type="http://schemas.openxmlformats.org/officeDocument/2006/relationships/image" Target="../media/image1.emf"/><Relationship Id="rId12" Type="http://schemas.openxmlformats.org/officeDocument/2006/relationships/hyperlink" Target="https://smartstad.stockholm/wp-content/uploads/sites/10/2020/11/Historiska-bilder-Kommunnamn.xlsx" TargetMode="External"/><Relationship Id="rId17" Type="http://schemas.openxmlformats.org/officeDocument/2006/relationships/image" Target="../media/image66.svg"/><Relationship Id="rId2" Type="http://schemas.openxmlformats.org/officeDocument/2006/relationships/tags" Target="../tags/tag292.xml"/><Relationship Id="rId16" Type="http://schemas.openxmlformats.org/officeDocument/2006/relationships/image" Target="../media/image62.png"/><Relationship Id="rId20" Type="http://schemas.openxmlformats.org/officeDocument/2006/relationships/hyperlink" Target="https://smartstad.stockholm/wp-content/uploads/sites/10/2020/11/&#214;DIS-Rekommendationer-f&#246;r-dataspecifikationer.xlsx" TargetMode="External"/><Relationship Id="rId1" Type="http://schemas.openxmlformats.org/officeDocument/2006/relationships/vmlDrawing" Target="../drawings/vmlDrawing142.vml"/><Relationship Id="rId6" Type="http://schemas.openxmlformats.org/officeDocument/2006/relationships/oleObject" Target="../embeddings/oleObject142.bin"/><Relationship Id="rId11" Type="http://schemas.openxmlformats.org/officeDocument/2006/relationships/hyperlink" Target="https://smartstad.stockholm/wp-content/uploads/sites/10/2020/11/&#214;DIS-Rekommendation-f&#246;r-evenemang-som-&#246;ppna-data.docx" TargetMode="External"/><Relationship Id="rId24" Type="http://schemas.openxmlformats.org/officeDocument/2006/relationships/image" Target="../media/image67.png"/><Relationship Id="rId5" Type="http://schemas.openxmlformats.org/officeDocument/2006/relationships/notesSlide" Target="../notesSlides/notesSlide19.xml"/><Relationship Id="rId15" Type="http://schemas.openxmlformats.org/officeDocument/2006/relationships/hyperlink" Target="https://smartstad.stockholm/wp-content/uploads/sites/10/2020/11/Utegym-Kommunnamn.xlsx" TargetMode="External"/><Relationship Id="rId23" Type="http://schemas.openxmlformats.org/officeDocument/2006/relationships/image" Target="../media/image76.png"/><Relationship Id="rId10" Type="http://schemas.openxmlformats.org/officeDocument/2006/relationships/image" Target="../media/image58.png"/><Relationship Id="rId19" Type="http://schemas.openxmlformats.org/officeDocument/2006/relationships/image" Target="../media/image74.png"/><Relationship Id="rId4" Type="http://schemas.openxmlformats.org/officeDocument/2006/relationships/slideLayout" Target="../slideLayouts/slideLayout10.xml"/><Relationship Id="rId9" Type="http://schemas.openxmlformats.org/officeDocument/2006/relationships/image" Target="../media/image73.png"/><Relationship Id="rId14" Type="http://schemas.openxmlformats.org/officeDocument/2006/relationships/hyperlink" Target="https://smartstad.stockholm/wp-content/uploads/sites/10/2020/11/Laddstationer-elfordon-Kommunnamn.xlsx" TargetMode="External"/><Relationship Id="rId22" Type="http://schemas.openxmlformats.org/officeDocument/2006/relationships/hyperlink" Target="https://smartstad.stockholm/wp-content/uploads/sites/10/2020/11/&#214;DIS-Krav-p&#229;-&#246;ppenhet-vid-upphandling.pptx"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smartstad.stockholm/odis/" TargetMode="External"/><Relationship Id="rId3" Type="http://schemas.openxmlformats.org/officeDocument/2006/relationships/tags" Target="../tags/tag295.xml"/><Relationship Id="rId7" Type="http://schemas.openxmlformats.org/officeDocument/2006/relationships/image" Target="../media/image77.emf"/><Relationship Id="rId2" Type="http://schemas.openxmlformats.org/officeDocument/2006/relationships/tags" Target="../tags/tag294.xml"/><Relationship Id="rId1" Type="http://schemas.openxmlformats.org/officeDocument/2006/relationships/vmlDrawing" Target="../drawings/vmlDrawing143.vml"/><Relationship Id="rId6" Type="http://schemas.openxmlformats.org/officeDocument/2006/relationships/oleObject" Target="../embeddings/oleObject143.bin"/><Relationship Id="rId5" Type="http://schemas.openxmlformats.org/officeDocument/2006/relationships/notesSlide" Target="../notesSlides/notesSlide20.xml"/><Relationship Id="rId4"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8" Type="http://schemas.openxmlformats.org/officeDocument/2006/relationships/tags" Target="../tags/tag302.xml"/><Relationship Id="rId13" Type="http://schemas.openxmlformats.org/officeDocument/2006/relationships/slide" Target="slide26.xml"/><Relationship Id="rId3" Type="http://schemas.openxmlformats.org/officeDocument/2006/relationships/tags" Target="../tags/tag297.xml"/><Relationship Id="rId7" Type="http://schemas.openxmlformats.org/officeDocument/2006/relationships/tags" Target="../tags/tag301.xml"/><Relationship Id="rId12" Type="http://schemas.openxmlformats.org/officeDocument/2006/relationships/image" Target="../media/image1.emf"/><Relationship Id="rId2" Type="http://schemas.openxmlformats.org/officeDocument/2006/relationships/tags" Target="../tags/tag296.xml"/><Relationship Id="rId1" Type="http://schemas.openxmlformats.org/officeDocument/2006/relationships/vmlDrawing" Target="../drawings/vmlDrawing144.vml"/><Relationship Id="rId6" Type="http://schemas.openxmlformats.org/officeDocument/2006/relationships/tags" Target="../tags/tag300.xml"/><Relationship Id="rId11" Type="http://schemas.openxmlformats.org/officeDocument/2006/relationships/oleObject" Target="../embeddings/oleObject144.bin"/><Relationship Id="rId5" Type="http://schemas.openxmlformats.org/officeDocument/2006/relationships/tags" Target="../tags/tag299.xml"/><Relationship Id="rId10" Type="http://schemas.openxmlformats.org/officeDocument/2006/relationships/notesSlide" Target="../notesSlides/notesSlide21.xml"/><Relationship Id="rId4" Type="http://schemas.openxmlformats.org/officeDocument/2006/relationships/tags" Target="../tags/tag298.xml"/><Relationship Id="rId9" Type="http://schemas.openxmlformats.org/officeDocument/2006/relationships/slideLayout" Target="../slideLayouts/slideLayout86.xml"/></Relationships>
</file>

<file path=ppt/slides/_rels/slide24.xml.rels><?xml version="1.0" encoding="UTF-8" standalone="yes"?>
<Relationships xmlns="http://schemas.openxmlformats.org/package/2006/relationships"><Relationship Id="rId8" Type="http://schemas.openxmlformats.org/officeDocument/2006/relationships/image" Target="../media/image78.jpeg"/><Relationship Id="rId3" Type="http://schemas.openxmlformats.org/officeDocument/2006/relationships/tags" Target="../tags/tag304.xml"/><Relationship Id="rId7" Type="http://schemas.openxmlformats.org/officeDocument/2006/relationships/image" Target="../media/image77.emf"/><Relationship Id="rId2" Type="http://schemas.openxmlformats.org/officeDocument/2006/relationships/tags" Target="../tags/tag303.xml"/><Relationship Id="rId1" Type="http://schemas.openxmlformats.org/officeDocument/2006/relationships/vmlDrawing" Target="../drawings/vmlDrawing145.vml"/><Relationship Id="rId6" Type="http://schemas.openxmlformats.org/officeDocument/2006/relationships/oleObject" Target="../embeddings/oleObject145.bin"/><Relationship Id="rId5" Type="http://schemas.openxmlformats.org/officeDocument/2006/relationships/notesSlide" Target="../notesSlides/notesSlide22.xml"/><Relationship Id="rId4" Type="http://schemas.openxmlformats.org/officeDocument/2006/relationships/slideLayout" Target="../slideLayouts/slideLayout36.xml"/></Relationships>
</file>

<file path=ppt/slides/_rels/slide25.xml.rels><?xml version="1.0" encoding="UTF-8" standalone="yes"?>
<Relationships xmlns="http://schemas.openxmlformats.org/package/2006/relationships"><Relationship Id="rId8" Type="http://schemas.openxmlformats.org/officeDocument/2006/relationships/tags" Target="../tags/tag311.xml"/><Relationship Id="rId13" Type="http://schemas.openxmlformats.org/officeDocument/2006/relationships/slide" Target="slide26.xml"/><Relationship Id="rId3" Type="http://schemas.openxmlformats.org/officeDocument/2006/relationships/tags" Target="../tags/tag306.xml"/><Relationship Id="rId7" Type="http://schemas.openxmlformats.org/officeDocument/2006/relationships/tags" Target="../tags/tag310.xml"/><Relationship Id="rId12" Type="http://schemas.openxmlformats.org/officeDocument/2006/relationships/image" Target="../media/image1.emf"/><Relationship Id="rId2" Type="http://schemas.openxmlformats.org/officeDocument/2006/relationships/tags" Target="../tags/tag305.xml"/><Relationship Id="rId1" Type="http://schemas.openxmlformats.org/officeDocument/2006/relationships/vmlDrawing" Target="../drawings/vmlDrawing146.vml"/><Relationship Id="rId6" Type="http://schemas.openxmlformats.org/officeDocument/2006/relationships/tags" Target="../tags/tag309.xml"/><Relationship Id="rId11" Type="http://schemas.openxmlformats.org/officeDocument/2006/relationships/oleObject" Target="../embeddings/oleObject146.bin"/><Relationship Id="rId5" Type="http://schemas.openxmlformats.org/officeDocument/2006/relationships/tags" Target="../tags/tag308.xml"/><Relationship Id="rId10" Type="http://schemas.openxmlformats.org/officeDocument/2006/relationships/notesSlide" Target="../notesSlides/notesSlide23.xml"/><Relationship Id="rId4" Type="http://schemas.openxmlformats.org/officeDocument/2006/relationships/tags" Target="../tags/tag307.xml"/><Relationship Id="rId9" Type="http://schemas.openxmlformats.org/officeDocument/2006/relationships/slideLayout" Target="../slideLayouts/slideLayout103.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20.xml"/><Relationship Id="rId2" Type="http://schemas.openxmlformats.org/officeDocument/2006/relationships/tags" Target="../tags/tag312.xml"/><Relationship Id="rId1" Type="http://schemas.openxmlformats.org/officeDocument/2006/relationships/vmlDrawing" Target="../drawings/vmlDrawing147.vml"/><Relationship Id="rId5" Type="http://schemas.openxmlformats.org/officeDocument/2006/relationships/image" Target="../media/image1.emf"/><Relationship Id="rId4" Type="http://schemas.openxmlformats.org/officeDocument/2006/relationships/oleObject" Target="../embeddings/oleObject147.bin"/></Relationships>
</file>

<file path=ppt/slides/_rels/slide27.xml.rels><?xml version="1.0" encoding="UTF-8" standalone="yes"?>
<Relationships xmlns="http://schemas.openxmlformats.org/package/2006/relationships"><Relationship Id="rId8" Type="http://schemas.openxmlformats.org/officeDocument/2006/relationships/image" Target="../media/image77.emf"/><Relationship Id="rId3" Type="http://schemas.openxmlformats.org/officeDocument/2006/relationships/tags" Target="../tags/tag314.xml"/><Relationship Id="rId7" Type="http://schemas.openxmlformats.org/officeDocument/2006/relationships/oleObject" Target="../embeddings/oleObject148.bin"/><Relationship Id="rId2" Type="http://schemas.openxmlformats.org/officeDocument/2006/relationships/tags" Target="../tags/tag313.xml"/><Relationship Id="rId1" Type="http://schemas.openxmlformats.org/officeDocument/2006/relationships/vmlDrawing" Target="../drawings/vmlDrawing148.vml"/><Relationship Id="rId6" Type="http://schemas.openxmlformats.org/officeDocument/2006/relationships/image" Target="../media/image11.jpeg"/><Relationship Id="rId5" Type="http://schemas.openxmlformats.org/officeDocument/2006/relationships/notesSlide" Target="../notesSlides/notesSlide24.xml"/><Relationship Id="rId4"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8" Type="http://schemas.openxmlformats.org/officeDocument/2006/relationships/tags" Target="../tags/tag252.xml"/><Relationship Id="rId13" Type="http://schemas.openxmlformats.org/officeDocument/2006/relationships/slide" Target="slide26.xml"/><Relationship Id="rId3" Type="http://schemas.openxmlformats.org/officeDocument/2006/relationships/tags" Target="../tags/tag247.xml"/><Relationship Id="rId7" Type="http://schemas.openxmlformats.org/officeDocument/2006/relationships/tags" Target="../tags/tag251.xml"/><Relationship Id="rId12" Type="http://schemas.openxmlformats.org/officeDocument/2006/relationships/image" Target="../media/image1.emf"/><Relationship Id="rId2" Type="http://schemas.openxmlformats.org/officeDocument/2006/relationships/tags" Target="../tags/tag246.xml"/><Relationship Id="rId1" Type="http://schemas.openxmlformats.org/officeDocument/2006/relationships/vmlDrawing" Target="../drawings/vmlDrawing124.vml"/><Relationship Id="rId6" Type="http://schemas.openxmlformats.org/officeDocument/2006/relationships/tags" Target="../tags/tag250.xml"/><Relationship Id="rId11" Type="http://schemas.openxmlformats.org/officeDocument/2006/relationships/oleObject" Target="../embeddings/oleObject124.bin"/><Relationship Id="rId5" Type="http://schemas.openxmlformats.org/officeDocument/2006/relationships/tags" Target="../tags/tag249.xml"/><Relationship Id="rId10" Type="http://schemas.openxmlformats.org/officeDocument/2006/relationships/notesSlide" Target="../notesSlides/notesSlide2.xml"/><Relationship Id="rId4" Type="http://schemas.openxmlformats.org/officeDocument/2006/relationships/tags" Target="../tags/tag248.xml"/><Relationship Id="rId9"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254.xml"/><Relationship Id="rId7" Type="http://schemas.openxmlformats.org/officeDocument/2006/relationships/image" Target="../media/image1.emf"/><Relationship Id="rId2" Type="http://schemas.openxmlformats.org/officeDocument/2006/relationships/tags" Target="../tags/tag253.xml"/><Relationship Id="rId1" Type="http://schemas.openxmlformats.org/officeDocument/2006/relationships/vmlDrawing" Target="../drawings/vmlDrawing125.vml"/><Relationship Id="rId6" Type="http://schemas.openxmlformats.org/officeDocument/2006/relationships/oleObject" Target="../embeddings/oleObject125.bin"/><Relationship Id="rId5" Type="http://schemas.openxmlformats.org/officeDocument/2006/relationships/notesSlide" Target="../notesSlides/notesSlide3.xml"/><Relationship Id="rId10" Type="http://schemas.openxmlformats.org/officeDocument/2006/relationships/image" Target="../media/image16.png"/><Relationship Id="rId4" Type="http://schemas.openxmlformats.org/officeDocument/2006/relationships/slideLayout" Target="../slideLayouts/slideLayout17.xml"/><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tags" Target="../tags/tag256.xml"/><Relationship Id="rId7" Type="http://schemas.openxmlformats.org/officeDocument/2006/relationships/image" Target="../media/image17.tiff"/><Relationship Id="rId2" Type="http://schemas.openxmlformats.org/officeDocument/2006/relationships/tags" Target="../tags/tag255.xml"/><Relationship Id="rId1" Type="http://schemas.openxmlformats.org/officeDocument/2006/relationships/vmlDrawing" Target="../drawings/vmlDrawing126.vml"/><Relationship Id="rId6" Type="http://schemas.openxmlformats.org/officeDocument/2006/relationships/image" Target="../media/image1.emf"/><Relationship Id="rId5" Type="http://schemas.openxmlformats.org/officeDocument/2006/relationships/oleObject" Target="../embeddings/oleObject126.bin"/><Relationship Id="rId4" Type="http://schemas.openxmlformats.org/officeDocument/2006/relationships/slideLayout" Target="../slideLayouts/slideLayout17.xml"/><Relationship Id="rId9" Type="http://schemas.openxmlformats.org/officeDocument/2006/relationships/hyperlink" Target="https://doi.org/10.1787/8ccf5c38-en" TargetMode="Externa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257.xml"/><Relationship Id="rId1" Type="http://schemas.openxmlformats.org/officeDocument/2006/relationships/vmlDrawing" Target="../drawings/vmlDrawing127.vml"/><Relationship Id="rId6" Type="http://schemas.openxmlformats.org/officeDocument/2006/relationships/image" Target="../media/image1.emf"/><Relationship Id="rId5" Type="http://schemas.openxmlformats.org/officeDocument/2006/relationships/oleObject" Target="../embeddings/oleObject127.bin"/><Relationship Id="rId4"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259.xml"/><Relationship Id="rId7" Type="http://schemas.openxmlformats.org/officeDocument/2006/relationships/image" Target="../media/image1.emf"/><Relationship Id="rId2" Type="http://schemas.openxmlformats.org/officeDocument/2006/relationships/tags" Target="../tags/tag258.xml"/><Relationship Id="rId1" Type="http://schemas.openxmlformats.org/officeDocument/2006/relationships/vmlDrawing" Target="../drawings/vmlDrawing128.vml"/><Relationship Id="rId6" Type="http://schemas.openxmlformats.org/officeDocument/2006/relationships/oleObject" Target="../embeddings/oleObject128.bin"/><Relationship Id="rId11" Type="http://schemas.openxmlformats.org/officeDocument/2006/relationships/image" Target="../media/image21.png"/><Relationship Id="rId5" Type="http://schemas.openxmlformats.org/officeDocument/2006/relationships/notesSlide" Target="../notesSlides/notesSlide5.xml"/><Relationship Id="rId10" Type="http://schemas.openxmlformats.org/officeDocument/2006/relationships/image" Target="../media/image20.png"/><Relationship Id="rId4" Type="http://schemas.openxmlformats.org/officeDocument/2006/relationships/slideLayout" Target="../slideLayouts/slideLayout10.xml"/><Relationship Id="rId9" Type="http://schemas.openxmlformats.org/officeDocument/2006/relationships/hyperlink" Target="https://www.regeringen.se/" TargetMode="External"/></Relationships>
</file>

<file path=ppt/slides/_rels/slide8.xml.rels><?xml version="1.0" encoding="UTF-8" standalone="yes"?>
<Relationships xmlns="http://schemas.openxmlformats.org/package/2006/relationships"><Relationship Id="rId3" Type="http://schemas.openxmlformats.org/officeDocument/2006/relationships/tags" Target="../tags/tag261.xml"/><Relationship Id="rId7" Type="http://schemas.openxmlformats.org/officeDocument/2006/relationships/image" Target="../media/image1.emf"/><Relationship Id="rId2" Type="http://schemas.openxmlformats.org/officeDocument/2006/relationships/tags" Target="../tags/tag260.xml"/><Relationship Id="rId1" Type="http://schemas.openxmlformats.org/officeDocument/2006/relationships/vmlDrawing" Target="../drawings/vmlDrawing129.vml"/><Relationship Id="rId6" Type="http://schemas.openxmlformats.org/officeDocument/2006/relationships/oleObject" Target="../embeddings/oleObject129.bin"/><Relationship Id="rId5" Type="http://schemas.openxmlformats.org/officeDocument/2006/relationships/notesSlide" Target="../notesSlides/notesSlide6.xml"/><Relationship Id="rId4"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8" Type="http://schemas.openxmlformats.org/officeDocument/2006/relationships/tags" Target="../tags/tag268.xml"/><Relationship Id="rId13" Type="http://schemas.openxmlformats.org/officeDocument/2006/relationships/slide" Target="slide26.xml"/><Relationship Id="rId3" Type="http://schemas.openxmlformats.org/officeDocument/2006/relationships/tags" Target="../tags/tag263.xml"/><Relationship Id="rId7" Type="http://schemas.openxmlformats.org/officeDocument/2006/relationships/tags" Target="../tags/tag267.xml"/><Relationship Id="rId12" Type="http://schemas.openxmlformats.org/officeDocument/2006/relationships/image" Target="../media/image1.emf"/><Relationship Id="rId2" Type="http://schemas.openxmlformats.org/officeDocument/2006/relationships/tags" Target="../tags/tag262.xml"/><Relationship Id="rId1" Type="http://schemas.openxmlformats.org/officeDocument/2006/relationships/vmlDrawing" Target="../drawings/vmlDrawing130.vml"/><Relationship Id="rId6" Type="http://schemas.openxmlformats.org/officeDocument/2006/relationships/tags" Target="../tags/tag266.xml"/><Relationship Id="rId11" Type="http://schemas.openxmlformats.org/officeDocument/2006/relationships/oleObject" Target="../embeddings/oleObject130.bin"/><Relationship Id="rId5" Type="http://schemas.openxmlformats.org/officeDocument/2006/relationships/tags" Target="../tags/tag265.xml"/><Relationship Id="rId10" Type="http://schemas.openxmlformats.org/officeDocument/2006/relationships/notesSlide" Target="../notesSlides/notesSlide7.xml"/><Relationship Id="rId4" Type="http://schemas.openxmlformats.org/officeDocument/2006/relationships/tags" Target="../tags/tag264.xml"/><Relationship Id="rId9" Type="http://schemas.openxmlformats.org/officeDocument/2006/relationships/slideLayout" Target="../slideLayouts/slideLayout5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10728192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4930" name="think-cell Slide" r:id="rId6" imgW="631" imgH="631" progId="TCLayout.ActiveDocument.1">
                  <p:embed/>
                </p:oleObj>
              </mc:Choice>
              <mc:Fallback>
                <p:oleObj name="think-cell Slide" r:id="rId6" imgW="631" imgH="631" progId="TCLayout.ActiveDocument.1">
                  <p:embed/>
                  <p:pic>
                    <p:nvPicPr>
                      <p:cNvPr id="2" name="Object 1"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7" name="Rectangle 16">
            <a:extLst>
              <a:ext uri="{FF2B5EF4-FFF2-40B4-BE49-F238E27FC236}">
                <a16:creationId xmlns:a16="http://schemas.microsoft.com/office/drawing/2014/main" id="{1F7ED51C-FEF3-41ED-A1E9-59DB2E4ECB19}"/>
              </a:ext>
            </a:extLst>
          </p:cNvPr>
          <p:cNvSpPr/>
          <p:nvPr/>
        </p:nvSpPr>
        <p:spPr>
          <a:xfrm>
            <a:off x="1" y="2787757"/>
            <a:ext cx="12192000" cy="2376619"/>
          </a:xfrm>
          <a:prstGeom prst="rect">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000"/>
          </a:p>
        </p:txBody>
      </p:sp>
      <p:pic>
        <p:nvPicPr>
          <p:cNvPr id="27653" name="Picture 5">
            <a:extLst>
              <a:ext uri="{FF2B5EF4-FFF2-40B4-BE49-F238E27FC236}">
                <a16:creationId xmlns:a16="http://schemas.microsoft.com/office/drawing/2014/main" id="{D5D4D706-12A1-4F33-8A59-2CA098B1E6DE}"/>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491286" y="401444"/>
            <a:ext cx="1156500" cy="1143838"/>
          </a:xfrm>
          <a:prstGeom prst="rect">
            <a:avLst/>
          </a:prstGeom>
          <a:noFill/>
          <a:extLst>
            <a:ext uri="{909E8E84-426E-40DD-AFC4-6F175D3DCCD1}">
              <a14:hiddenFill xmlns:a14="http://schemas.microsoft.com/office/drawing/2010/main">
                <a:solidFill>
                  <a:srgbClr val="FFFFFF"/>
                </a:solidFill>
              </a14:hiddenFill>
            </a:ext>
          </a:extLst>
        </p:spPr>
      </p:pic>
      <p:pic>
        <p:nvPicPr>
          <p:cNvPr id="27655" name="Picture 7" descr="Stockholms Stad – NMboken">
            <a:extLst>
              <a:ext uri="{FF2B5EF4-FFF2-40B4-BE49-F238E27FC236}">
                <a16:creationId xmlns:a16="http://schemas.microsoft.com/office/drawing/2014/main" id="{B64E9153-CAAA-4377-AFA1-27B46C2DF413}"/>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955527" y="457101"/>
            <a:ext cx="1941306" cy="69482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003CBE36-7789-4492-AF70-6E5909937547}"/>
              </a:ext>
            </a:extLst>
          </p:cNvPr>
          <p:cNvPicPr>
            <a:picLocks noChangeAspect="1"/>
          </p:cNvPicPr>
          <p:nvPr/>
        </p:nvPicPr>
        <p:blipFill>
          <a:blip r:embed="rId10" cstate="print">
            <a:clrChange>
              <a:clrFrom>
                <a:srgbClr val="000000"/>
              </a:clrFrom>
              <a:clrTo>
                <a:srgbClr val="000000">
                  <a:alpha val="0"/>
                </a:srgbClr>
              </a:clrTo>
            </a:clrChange>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124767" y="457101"/>
            <a:ext cx="2059075" cy="541114"/>
          </a:xfrm>
          <a:prstGeom prst="rect">
            <a:avLst/>
          </a:prstGeom>
        </p:spPr>
      </p:pic>
      <p:sp>
        <p:nvSpPr>
          <p:cNvPr id="19" name="textruta 5">
            <a:extLst>
              <a:ext uri="{FF2B5EF4-FFF2-40B4-BE49-F238E27FC236}">
                <a16:creationId xmlns:a16="http://schemas.microsoft.com/office/drawing/2014/main" id="{E475C23E-CDDA-40BA-A57A-869CF8F28455}"/>
              </a:ext>
            </a:extLst>
          </p:cNvPr>
          <p:cNvSpPr txBox="1"/>
          <p:nvPr/>
        </p:nvSpPr>
        <p:spPr>
          <a:xfrm>
            <a:off x="231965" y="2979162"/>
            <a:ext cx="11415821" cy="2185214"/>
          </a:xfrm>
          <a:prstGeom prst="rect">
            <a:avLst/>
          </a:prstGeom>
          <a:noFill/>
        </p:spPr>
        <p:txBody>
          <a:bodyPr wrap="square" rtlCol="0">
            <a:spAutoFit/>
          </a:bodyPr>
          <a:lstStyle/>
          <a:p>
            <a:r>
              <a:rPr lang="sv-SE" sz="4000" b="1" err="1">
                <a:solidFill>
                  <a:schemeClr val="tx2"/>
                </a:solidFill>
                <a:latin typeface="Arial" panose="020B0604020202020204" pitchFamily="34" charset="0"/>
                <a:ea typeface="Stockholm Type" charset="0"/>
                <a:cs typeface="Arial" panose="020B0604020202020204" pitchFamily="34" charset="0"/>
              </a:rPr>
              <a:t>Webbinarium</a:t>
            </a:r>
            <a:r>
              <a:rPr lang="sv-SE" sz="4000" b="1">
                <a:solidFill>
                  <a:schemeClr val="tx2"/>
                </a:solidFill>
                <a:latin typeface="Arial" panose="020B0604020202020204" pitchFamily="34" charset="0"/>
                <a:ea typeface="Stockholm Type" charset="0"/>
                <a:cs typeface="Arial" panose="020B0604020202020204" pitchFamily="34" charset="0"/>
              </a:rPr>
              <a:t>: Insikter, lärdomar och tips om öppna data</a:t>
            </a:r>
          </a:p>
          <a:p>
            <a:endParaRPr lang="sv-SE" sz="2800" b="1">
              <a:solidFill>
                <a:schemeClr val="tx2"/>
              </a:solidFill>
              <a:latin typeface="Arial" panose="020B0604020202020204" pitchFamily="34" charset="0"/>
              <a:ea typeface="Stockholm Type" charset="0"/>
              <a:cs typeface="Arial" panose="020B0604020202020204" pitchFamily="34" charset="0"/>
            </a:endParaRPr>
          </a:p>
          <a:p>
            <a:r>
              <a:rPr lang="sv-SE" sz="2800" b="1">
                <a:solidFill>
                  <a:schemeClr val="tx2"/>
                </a:solidFill>
                <a:latin typeface="Arial" panose="020B0604020202020204" pitchFamily="34" charset="0"/>
                <a:ea typeface="Stockholm Type" charset="0"/>
                <a:cs typeface="Arial" panose="020B0604020202020204" pitchFamily="34" charset="0"/>
              </a:rPr>
              <a:t>ÖDIS - Ökad användning av öppna data i Stockholmsregionen</a:t>
            </a:r>
            <a:endParaRPr lang="sv-SE" b="1">
              <a:solidFill>
                <a:schemeClr val="tx2"/>
              </a:solidFill>
              <a:latin typeface="Arial" panose="020B0604020202020204" pitchFamily="34" charset="0"/>
              <a:ea typeface="Stockholm Type" charset="0"/>
              <a:cs typeface="Arial" panose="020B0604020202020204" pitchFamily="34" charset="0"/>
            </a:endParaRPr>
          </a:p>
        </p:txBody>
      </p:sp>
    </p:spTree>
    <p:extLst>
      <p:ext uri="{BB962C8B-B14F-4D97-AF65-F5344CB8AC3E}">
        <p14:creationId xmlns:p14="http://schemas.microsoft.com/office/powerpoint/2010/main" val="27375578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 name="Object 45"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4146" name="think-cell Slide" r:id="rId6" imgW="526" imgH="526" progId="TCLayout.ActiveDocument.1">
                  <p:embed/>
                </p:oleObj>
              </mc:Choice>
              <mc:Fallback>
                <p:oleObj name="think-cell Slide" r:id="rId6" imgW="526" imgH="526" progId="TCLayout.ActiveDocument.1">
                  <p:embed/>
                  <p:pic>
                    <p:nvPicPr>
                      <p:cNvPr id="46" name="Object 45"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Rectangle 7" hidden="1"/>
          <p:cNvSpPr/>
          <p:nvPr>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sv-SE" sz="3000" b="1" i="0" u="none" strike="noStrike" kern="1200" cap="none" spc="0" normalizeH="0" baseline="0" noProof="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pic>
        <p:nvPicPr>
          <p:cNvPr id="42" name="Picture 3" descr="http://www.storsthlm.se/images/200.58af8e271508885e87967e5c/1445503719522/Botkyrka.png">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930199" y="1314017"/>
            <a:ext cx="819349" cy="819349"/>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5" descr="http://www.storsthlm.se/images/200.58af8e271508885e87968055/1445503934175/Danderyd.png">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930199" y="1990377"/>
            <a:ext cx="819349" cy="819349"/>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7" descr="http://www.storsthlm.se/images/200.58af8e271508885e87968056/1445503934270/Eker%C3%B6.png">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062198" y="1990379"/>
            <a:ext cx="819349" cy="819349"/>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9" descr="http://www.storsthlm.se/images/200.58af8e271508885e87968057/1445503934375/Haninge.png">
            <a:hlinkClick r:id="rId14"/>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194193" y="1990379"/>
            <a:ext cx="819349" cy="819349"/>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11" descr="http://www.storsthlm.se/images/200.3ce60e5a15ac52ffc4ad3e43/1489591886720/huddingegul.jpg">
            <a:hlinkClick r:id="rId16"/>
          </p:cNvPr>
          <p:cNvPicPr>
            <a:picLocks noChangeAspect="1" noChangeArrowheads="1"/>
          </p:cNvPicPr>
          <p:nvPr/>
        </p:nvPicPr>
        <p:blipFill>
          <a:blip r:embed="rId17">
            <a:clrChange>
              <a:clrFrom>
                <a:srgbClr val="F4F4F4"/>
              </a:clrFrom>
              <a:clrTo>
                <a:srgbClr val="F4F4F4">
                  <a:alpha val="0"/>
                </a:srgbClr>
              </a:clrTo>
            </a:clrChange>
            <a:extLst>
              <a:ext uri="{28A0092B-C50C-407E-A947-70E740481C1C}">
                <a14:useLocalDpi xmlns:a14="http://schemas.microsoft.com/office/drawing/2010/main" val="0"/>
              </a:ext>
            </a:extLst>
          </a:blip>
          <a:srcRect/>
          <a:stretch>
            <a:fillRect/>
          </a:stretch>
        </p:blipFill>
        <p:spPr bwMode="auto">
          <a:xfrm>
            <a:off x="8326188" y="1990379"/>
            <a:ext cx="819349" cy="819349"/>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13" descr="http://www.storsthlm.se/images/200.58af8e271508885e87968059/1445503934569/J%C3%A4rf%C3%A4lla.png">
            <a:hlinkClick r:id="rId18"/>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458183" y="1990379"/>
            <a:ext cx="819349" cy="819349"/>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15" descr="http://www.storsthlm.se/images/200.58af8e271508885e87972cab/1445514724933/Liding%C3%B6.png">
            <a:hlinkClick r:id="rId20"/>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590178" y="1990379"/>
            <a:ext cx="819349" cy="819349"/>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17" descr="http://www.storsthlm.se/images/200.58af8e271508885e879730aa/1445514907249/Nacka.png">
            <a:hlinkClick r:id="rId22"/>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722173" y="1990379"/>
            <a:ext cx="819349" cy="819349"/>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19" descr="http://www.storsthlm.se/images/200.58af8e271508885e879730ab/1445514907348/Norrt%C3%A4lje.png">
            <a:hlinkClick r:id="rId24"/>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854168" y="1990379"/>
            <a:ext cx="819349" cy="819349"/>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21" descr="http://www.storsthlm.se/images/200.58af8e271508885e879730ac/1445514907434/Nykvarn.png">
            <a:hlinkClick r:id="rId26"/>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986163" y="1990379"/>
            <a:ext cx="819349" cy="819349"/>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3" descr="http://www.storsthlm.se/images/200.58af8e271508885e87974722/1445516356123/Nyn%C3%A4shamn.png">
            <a:hlinkClick r:id="rId28"/>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118158" y="1990379"/>
            <a:ext cx="819349" cy="819349"/>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25" descr="http://www.storsthlm.se/images/200.58af8e271508885e87974723/1445516356251/Salem.png">
            <a:hlinkClick r:id="rId30"/>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2250153" y="1990379"/>
            <a:ext cx="819349" cy="819349"/>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27" descr="http://www.storsthlm.se/images/200.58af8e271508885e87974724/1445516356358/Sigtuna.png">
            <a:hlinkClick r:id="rId32"/>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1382146" y="1990377"/>
            <a:ext cx="819349" cy="819349"/>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29" descr="http://www.storsthlm.se/images/200.58af8e271508885e87974725/1445516356457/Sollentuna.png">
            <a:hlinkClick r:id="rId34"/>
          </p:cNvP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514141" y="1990377"/>
            <a:ext cx="819349" cy="819349"/>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31" descr="http://www.storsthlm.se/images/200.58af8e271508885e87974726/1445516356555/Solna.png">
            <a:hlinkClick r:id="rId36"/>
          </p:cNvPr>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10062581" y="1314019"/>
            <a:ext cx="819349" cy="819349"/>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33" descr="http://www.storsthlm.se/images/200.58af8e271508885e87974727/1445516356671/Stockholm.png">
            <a:hlinkClick r:id="rId38"/>
          </p:cNvPr>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9194967" y="1314019"/>
            <a:ext cx="819349" cy="819349"/>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35" descr="http://www.storsthlm.se/images/200.58af8e271508885e87974728/1445516356787/Sundbyberg.png">
            <a:hlinkClick r:id="rId40"/>
          </p:cNvPr>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8327353" y="1314019"/>
            <a:ext cx="819349" cy="819349"/>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37" descr="http://www.storsthlm.se/images/200.58af8e271508885e87974729/1445516356911/S%C3%B6dert%C3%A4lje.png">
            <a:hlinkClick r:id="rId42"/>
          </p:cNvPr>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7459739" y="1314019"/>
            <a:ext cx="819349" cy="819349"/>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39" descr="http://www.storsthlm.se/images/200.58af8e271508885e8797472a/1445516357025/Tyres%C3%B6.png">
            <a:hlinkClick r:id="rId44"/>
          </p:cNvPr>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6592125" y="1314019"/>
            <a:ext cx="819349" cy="819349"/>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41" descr="http://www.storsthlm.se/images/200.58af8e271508885e8796805a/1445503934680/T%C3%A4by.png">
            <a:hlinkClick r:id="rId46"/>
          </p:cNvPr>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5724511" y="1314019"/>
            <a:ext cx="819349" cy="819349"/>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43" descr="http://www.storsthlm.se/images/200.58af8e271508885e8797472b/1445516357134/Upplands-Bro.png">
            <a:hlinkClick r:id="rId48"/>
          </p:cNvPr>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4856897" y="1314019"/>
            <a:ext cx="819349" cy="819349"/>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45" descr="http://www.storsthlm.se/images/200.58af8e271508885e8797472c/1445516357228/Upplands-V%C3%A4sby.png">
            <a:hlinkClick r:id="rId50"/>
          </p:cNvPr>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3989283" y="1314019"/>
            <a:ext cx="819349" cy="819349"/>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47" descr="http://www.storsthlm.se/images/200.58af8e271508885e8797472d/1445516357330/Vallentuna.png">
            <a:hlinkClick r:id="rId52"/>
          </p:cNvPr>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3121669" y="1314019"/>
            <a:ext cx="819349" cy="819349"/>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49" descr="http://www.storsthlm.se/images/200.58af8e271508885e8796805b/1445503934773/Vaxholm.png">
            <a:hlinkClick r:id="rId54"/>
          </p:cNvPr>
          <p:cNvPicPr>
            <a:picLocks noChangeAspect="1" noChangeArrowheads="1"/>
          </p:cNvPicPr>
          <p:nvPr/>
        </p:nvPicPr>
        <p:blipFill>
          <a:blip r:embed="rId55">
            <a:extLst>
              <a:ext uri="{28A0092B-C50C-407E-A947-70E740481C1C}">
                <a14:useLocalDpi xmlns:a14="http://schemas.microsoft.com/office/drawing/2010/main" val="0"/>
              </a:ext>
            </a:extLst>
          </a:blip>
          <a:srcRect/>
          <a:stretch>
            <a:fillRect/>
          </a:stretch>
        </p:blipFill>
        <p:spPr bwMode="auto">
          <a:xfrm>
            <a:off x="2254055" y="1314019"/>
            <a:ext cx="819349" cy="819349"/>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51" descr="http://www.storsthlm.se/images/200.58af8e271508885e8797472e/1445516357441/V%C3%A4rmd%C3%B6.png">
            <a:hlinkClick r:id="rId56"/>
          </p:cNvPr>
          <p:cNvPicPr>
            <a:picLocks noChangeAspect="1" noChangeArrowheads="1"/>
          </p:cNvPicPr>
          <p:nvPr/>
        </p:nvPicPr>
        <p:blipFill>
          <a:blip r:embed="rId57">
            <a:extLst>
              <a:ext uri="{28A0092B-C50C-407E-A947-70E740481C1C}">
                <a14:useLocalDpi xmlns:a14="http://schemas.microsoft.com/office/drawing/2010/main" val="0"/>
              </a:ext>
            </a:extLst>
          </a:blip>
          <a:srcRect/>
          <a:stretch>
            <a:fillRect/>
          </a:stretch>
        </p:blipFill>
        <p:spPr bwMode="auto">
          <a:xfrm>
            <a:off x="1386439" y="1314017"/>
            <a:ext cx="819349" cy="819349"/>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53" descr="http://www.storsthlm.se/images/200.58af8e271508885e8797bd15/1445523789008/osteraker_vapen.png">
            <a:hlinkClick r:id="rId58"/>
          </p:cNvPr>
          <p:cNvPicPr>
            <a:picLocks noChangeAspect="1" noChangeArrowheads="1"/>
          </p:cNvPicPr>
          <p:nvPr/>
        </p:nvPicPr>
        <p:blipFill>
          <a:blip r:embed="rId59">
            <a:extLst>
              <a:ext uri="{28A0092B-C50C-407E-A947-70E740481C1C}">
                <a14:useLocalDpi xmlns:a14="http://schemas.microsoft.com/office/drawing/2010/main" val="0"/>
              </a:ext>
            </a:extLst>
          </a:blip>
          <a:srcRect/>
          <a:stretch>
            <a:fillRect/>
          </a:stretch>
        </p:blipFill>
        <p:spPr bwMode="auto">
          <a:xfrm>
            <a:off x="513906" y="1311440"/>
            <a:ext cx="824502" cy="824502"/>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33"/>
          <p:cNvSpPr/>
          <p:nvPr/>
        </p:nvSpPr>
        <p:spPr>
          <a:xfrm>
            <a:off x="3046463" y="2768287"/>
            <a:ext cx="6101350"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a:ln>
                  <a:noFill/>
                </a:ln>
                <a:solidFill>
                  <a:srgbClr val="000000"/>
                </a:solidFill>
                <a:effectLst/>
                <a:uLnTx/>
                <a:uFillTx/>
                <a:latin typeface="Arial"/>
                <a:ea typeface="+mn-ea"/>
                <a:cs typeface="+mn-cs"/>
              </a:rPr>
              <a:t>26 kommuner – 2,3 miljoner medborgare</a:t>
            </a:r>
          </a:p>
        </p:txBody>
      </p:sp>
      <p:grpSp>
        <p:nvGrpSpPr>
          <p:cNvPr id="4" name="Group 3"/>
          <p:cNvGrpSpPr/>
          <p:nvPr/>
        </p:nvGrpSpPr>
        <p:grpSpPr>
          <a:xfrm>
            <a:off x="513906" y="3182132"/>
            <a:ext cx="11157246" cy="2372403"/>
            <a:chOff x="513906" y="4033076"/>
            <a:chExt cx="11157246" cy="2502222"/>
          </a:xfrm>
        </p:grpSpPr>
        <p:sp>
          <p:nvSpPr>
            <p:cNvPr id="104" name="Rectangle 103"/>
            <p:cNvSpPr/>
            <p:nvPr/>
          </p:nvSpPr>
          <p:spPr>
            <a:xfrm>
              <a:off x="696282" y="4033076"/>
              <a:ext cx="10799436" cy="400110"/>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sv-SE" sz="2000" b="0" i="0" u="none" strike="noStrike" kern="1200" cap="none" spc="0" normalizeH="0" baseline="0" noProof="0" dirty="0">
                  <a:ln>
                    <a:noFill/>
                  </a:ln>
                  <a:solidFill>
                    <a:srgbClr val="000000"/>
                  </a:solidFill>
                  <a:effectLst/>
                  <a:uLnTx/>
                  <a:uFillTx/>
                  <a:latin typeface="Arial"/>
                  <a:ea typeface="+mn-ea"/>
                  <a:cs typeface="+mn-cs"/>
                </a:rPr>
                <a:t>…och +2,5 år att befästa samverkan för ökat användande av öppna data i regionen</a:t>
              </a:r>
              <a:endParaRPr kumimoji="0" lang="sv-SE" sz="2000" b="1" i="0" u="none" strike="noStrike" kern="1200" cap="none" spc="0" normalizeH="0" baseline="0" noProof="0" dirty="0">
                <a:ln>
                  <a:noFill/>
                </a:ln>
                <a:solidFill>
                  <a:srgbClr val="000000"/>
                </a:solidFill>
                <a:effectLst/>
                <a:uLnTx/>
                <a:uFillTx/>
                <a:latin typeface="Arial"/>
                <a:ea typeface="+mn-ea"/>
                <a:cs typeface="+mn-cs"/>
              </a:endParaRPr>
            </a:p>
          </p:txBody>
        </p:sp>
        <p:grpSp>
          <p:nvGrpSpPr>
            <p:cNvPr id="105" name="Group 104"/>
            <p:cNvGrpSpPr/>
            <p:nvPr/>
          </p:nvGrpSpPr>
          <p:grpSpPr>
            <a:xfrm>
              <a:off x="513906" y="4549481"/>
              <a:ext cx="11157246" cy="1985817"/>
              <a:chOff x="483620" y="3267822"/>
              <a:chExt cx="11157246" cy="1985817"/>
            </a:xfrm>
          </p:grpSpPr>
          <p:sp>
            <p:nvSpPr>
              <p:cNvPr id="106" name="Rectangle 105"/>
              <p:cNvSpPr/>
              <p:nvPr/>
            </p:nvSpPr>
            <p:spPr bwMode="auto">
              <a:xfrm>
                <a:off x="483620" y="3639314"/>
                <a:ext cx="1589553" cy="23990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1712" marR="0" lvl="0" indent="0" algn="l" defTabSz="914400" rtl="0" eaLnBrk="1" fontAlgn="auto" latinLnBrk="0" hangingPunct="1">
                  <a:lnSpc>
                    <a:spcPct val="100000"/>
                  </a:lnSpc>
                  <a:spcBef>
                    <a:spcPts val="450"/>
                  </a:spcBef>
                  <a:spcAft>
                    <a:spcPct val="0"/>
                  </a:spcAft>
                  <a:buClr>
                    <a:srgbClr val="C40064"/>
                  </a:buClr>
                  <a:buSzTx/>
                  <a:buFontTx/>
                  <a:buNone/>
                  <a:tabLst/>
                  <a:defRPr/>
                </a:pPr>
                <a:r>
                  <a:rPr kumimoji="0" lang="sv-SE" sz="1200" b="1" i="0" u="none" strike="noStrike" kern="1200" cap="none" spc="0" normalizeH="0" baseline="0" noProof="0">
                    <a:ln>
                      <a:noFill/>
                    </a:ln>
                    <a:solidFill>
                      <a:srgbClr val="000000"/>
                    </a:solidFill>
                    <a:effectLst/>
                    <a:uLnTx/>
                    <a:uFillTx/>
                    <a:latin typeface="Arial"/>
                    <a:ea typeface="+mn-ea"/>
                    <a:cs typeface="+mn-cs"/>
                  </a:rPr>
                  <a:t>1) Etablera</a:t>
                </a:r>
              </a:p>
            </p:txBody>
          </p:sp>
          <p:sp>
            <p:nvSpPr>
              <p:cNvPr id="107" name="Rectangle 106"/>
              <p:cNvSpPr/>
              <p:nvPr/>
            </p:nvSpPr>
            <p:spPr bwMode="auto">
              <a:xfrm>
                <a:off x="483620" y="4011842"/>
                <a:ext cx="1589553" cy="23990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1712" marR="0" lvl="0" indent="0" algn="l" defTabSz="914400" rtl="0" eaLnBrk="1" fontAlgn="auto" latinLnBrk="0" hangingPunct="1">
                  <a:lnSpc>
                    <a:spcPct val="100000"/>
                  </a:lnSpc>
                  <a:spcBef>
                    <a:spcPts val="450"/>
                  </a:spcBef>
                  <a:spcAft>
                    <a:spcPct val="0"/>
                  </a:spcAft>
                  <a:buClr>
                    <a:srgbClr val="C40064"/>
                  </a:buClr>
                  <a:buSzTx/>
                  <a:buFontTx/>
                  <a:buNone/>
                  <a:tabLst/>
                  <a:defRPr/>
                </a:pPr>
                <a:r>
                  <a:rPr kumimoji="0" lang="sv-SE" sz="1200" b="1" i="0" u="none" strike="noStrike" kern="1200" cap="none" spc="0" normalizeH="0" baseline="0" noProof="0">
                    <a:ln>
                      <a:noFill/>
                    </a:ln>
                    <a:solidFill>
                      <a:srgbClr val="000000"/>
                    </a:solidFill>
                    <a:effectLst/>
                    <a:uLnTx/>
                    <a:uFillTx/>
                    <a:latin typeface="Arial"/>
                    <a:ea typeface="+mn-ea"/>
                    <a:cs typeface="+mn-cs"/>
                  </a:rPr>
                  <a:t>2) Genomföra</a:t>
                </a:r>
              </a:p>
            </p:txBody>
          </p:sp>
          <p:sp>
            <p:nvSpPr>
              <p:cNvPr id="108" name="Rectangle 107"/>
              <p:cNvSpPr/>
              <p:nvPr/>
            </p:nvSpPr>
            <p:spPr bwMode="auto">
              <a:xfrm>
                <a:off x="483620" y="4384370"/>
                <a:ext cx="1589553" cy="23990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1712" marR="0" lvl="0" indent="0" algn="l" defTabSz="914400" rtl="0" eaLnBrk="1" fontAlgn="auto" latinLnBrk="0" hangingPunct="1">
                  <a:lnSpc>
                    <a:spcPct val="100000"/>
                  </a:lnSpc>
                  <a:spcBef>
                    <a:spcPts val="450"/>
                  </a:spcBef>
                  <a:spcAft>
                    <a:spcPct val="0"/>
                  </a:spcAft>
                  <a:buClr>
                    <a:srgbClr val="C40064"/>
                  </a:buClr>
                  <a:buSzTx/>
                  <a:buFontTx/>
                  <a:buNone/>
                  <a:tabLst/>
                  <a:defRPr/>
                </a:pPr>
                <a:r>
                  <a:rPr kumimoji="0" lang="sv-SE" sz="1200" b="1" i="0" u="none" strike="noStrike" kern="1200" cap="none" spc="0" normalizeH="0" baseline="0" noProof="0">
                    <a:ln>
                      <a:noFill/>
                    </a:ln>
                    <a:solidFill>
                      <a:srgbClr val="000000"/>
                    </a:solidFill>
                    <a:effectLst/>
                    <a:uLnTx/>
                    <a:uFillTx/>
                    <a:latin typeface="Arial"/>
                    <a:ea typeface="+mn-ea"/>
                    <a:cs typeface="+mn-cs"/>
                  </a:rPr>
                  <a:t>3) Befästa och utöka </a:t>
                </a:r>
              </a:p>
            </p:txBody>
          </p:sp>
          <p:sp>
            <p:nvSpPr>
              <p:cNvPr id="109" name="Pentagon 108"/>
              <p:cNvSpPr/>
              <p:nvPr/>
            </p:nvSpPr>
            <p:spPr bwMode="auto">
              <a:xfrm>
                <a:off x="2235389" y="3600516"/>
                <a:ext cx="525427" cy="317500"/>
              </a:xfrm>
              <a:prstGeom prst="homePlate">
                <a:avLst>
                  <a:gd name="adj" fmla="val 21606"/>
                </a:avLst>
              </a:prstGeom>
              <a:solidFill>
                <a:srgbClr val="FEDEED"/>
              </a:solidFill>
              <a:ln w="9525">
                <a:noFill/>
                <a:miter lim="800000"/>
                <a:headEnd/>
                <a:tailEnd/>
              </a:ln>
            </p:spPr>
            <p:txBody>
              <a:bodyPr vert="horz" wrap="square" lIns="90488" tIns="45720" rIns="0" bIns="45720" numCol="1" spcCol="0" anchor="ctr" anchorCtr="0" compatLnSpc="1">
                <a:prstTxWarp prst="textNoShape">
                  <a:avLst/>
                </a:prstTxWarp>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sv-SE" sz="16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110" name="Rectangle 109"/>
              <p:cNvSpPr/>
              <p:nvPr/>
            </p:nvSpPr>
            <p:spPr bwMode="auto">
              <a:xfrm>
                <a:off x="1458278" y="3325134"/>
                <a:ext cx="2625831" cy="230188"/>
              </a:xfrm>
              <a:prstGeom prst="rect">
                <a:avLst/>
              </a:prstGeom>
              <a:solidFill>
                <a:srgbClr val="C40064"/>
              </a:solidFill>
              <a:ln w="19050">
                <a:solidFill>
                  <a:schemeClr val="bg1"/>
                </a:solidFill>
                <a:miter lim="800000"/>
                <a:headEnd/>
                <a:tailEnd/>
              </a:ln>
            </p:spPr>
            <p:txBody>
              <a:bodyPr vert="horz" wrap="square" lIns="0" tIns="23813" rIns="0" bIns="23813" numCol="1" spcCol="0" anchor="ctr" anchorCtr="0" compatLnSpc="1">
                <a:prstTxWarp prst="textNoShape">
                  <a:avLst/>
                </a:prstTxWarp>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sv-SE" sz="1200" b="1" i="0" u="none" strike="noStrike" kern="1200" cap="none" spc="0" normalizeH="0" baseline="0" noProof="0">
                    <a:ln>
                      <a:noFill/>
                    </a:ln>
                    <a:solidFill>
                      <a:srgbClr val="FFFFFF"/>
                    </a:solidFill>
                    <a:effectLst/>
                    <a:uLnTx/>
                    <a:uFillTx/>
                    <a:latin typeface="Arial"/>
                    <a:ea typeface="+mn-ea"/>
                    <a:cs typeface="Arial" panose="020B0604020202020204" pitchFamily="34" charset="0"/>
                  </a:rPr>
                  <a:t>2018</a:t>
                </a:r>
              </a:p>
            </p:txBody>
          </p:sp>
          <p:sp>
            <p:nvSpPr>
              <p:cNvPr id="111" name="Rectangle 110"/>
              <p:cNvSpPr/>
              <p:nvPr/>
            </p:nvSpPr>
            <p:spPr bwMode="auto">
              <a:xfrm>
                <a:off x="4084111" y="3325134"/>
                <a:ext cx="2625831" cy="230188"/>
              </a:xfrm>
              <a:prstGeom prst="rect">
                <a:avLst/>
              </a:prstGeom>
              <a:solidFill>
                <a:srgbClr val="C40064"/>
              </a:solidFill>
              <a:ln w="19050">
                <a:solidFill>
                  <a:schemeClr val="bg1"/>
                </a:solidFill>
                <a:miter lim="800000"/>
                <a:headEnd/>
                <a:tailEnd/>
              </a:ln>
            </p:spPr>
            <p:txBody>
              <a:bodyPr vert="horz" wrap="square" lIns="0" tIns="23813" rIns="0" bIns="23813" numCol="1" spcCol="0" anchor="ctr" anchorCtr="0" compatLnSpc="1">
                <a:prstTxWarp prst="textNoShape">
                  <a:avLst/>
                </a:prstTxWarp>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sv-SE" sz="1200" b="1" i="0" u="none" strike="noStrike" kern="1200" cap="none" spc="0" normalizeH="0" baseline="0" noProof="0">
                    <a:ln>
                      <a:noFill/>
                    </a:ln>
                    <a:solidFill>
                      <a:srgbClr val="FFFFFF"/>
                    </a:solidFill>
                    <a:effectLst/>
                    <a:uLnTx/>
                    <a:uFillTx/>
                    <a:latin typeface="Arial"/>
                    <a:ea typeface="+mn-ea"/>
                    <a:cs typeface="Arial" panose="020B0604020202020204" pitchFamily="34" charset="0"/>
                  </a:rPr>
                  <a:t>2019</a:t>
                </a:r>
              </a:p>
            </p:txBody>
          </p:sp>
          <p:sp>
            <p:nvSpPr>
              <p:cNvPr id="112" name="Rectangle 111"/>
              <p:cNvSpPr/>
              <p:nvPr/>
            </p:nvSpPr>
            <p:spPr bwMode="auto">
              <a:xfrm>
                <a:off x="6717726" y="3325134"/>
                <a:ext cx="2625831" cy="230188"/>
              </a:xfrm>
              <a:prstGeom prst="rect">
                <a:avLst/>
              </a:prstGeom>
              <a:solidFill>
                <a:srgbClr val="C40064"/>
              </a:solidFill>
              <a:ln w="19050">
                <a:solidFill>
                  <a:schemeClr val="bg1"/>
                </a:solidFill>
                <a:miter lim="800000"/>
                <a:headEnd/>
                <a:tailEnd/>
              </a:ln>
            </p:spPr>
            <p:txBody>
              <a:bodyPr vert="horz" wrap="square" lIns="0" tIns="23813" rIns="0" bIns="23813" numCol="1" spcCol="0" anchor="ctr" anchorCtr="0" compatLnSpc="1">
                <a:prstTxWarp prst="textNoShape">
                  <a:avLst/>
                </a:prstTxWarp>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sv-SE" sz="1200" b="1" i="0" u="none" strike="noStrike" kern="1200" cap="none" spc="0" normalizeH="0" baseline="0" noProof="0">
                    <a:ln>
                      <a:noFill/>
                    </a:ln>
                    <a:solidFill>
                      <a:srgbClr val="FFFFFF"/>
                    </a:solidFill>
                    <a:effectLst/>
                    <a:uLnTx/>
                    <a:uFillTx/>
                    <a:latin typeface="Arial"/>
                    <a:ea typeface="+mn-ea"/>
                    <a:cs typeface="Arial" panose="020B0604020202020204" pitchFamily="34" charset="0"/>
                  </a:rPr>
                  <a:t>2020</a:t>
                </a:r>
              </a:p>
            </p:txBody>
          </p:sp>
          <p:sp>
            <p:nvSpPr>
              <p:cNvPr id="113" name="Rectangle 112"/>
              <p:cNvSpPr/>
              <p:nvPr/>
            </p:nvSpPr>
            <p:spPr bwMode="auto">
              <a:xfrm>
                <a:off x="2760816" y="3555322"/>
                <a:ext cx="258173" cy="107315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100" b="0" i="0" u="none" strike="noStrike" kern="1200" cap="none" spc="0" normalizeH="0" baseline="0" noProof="0">
                  <a:ln>
                    <a:noFill/>
                  </a:ln>
                  <a:solidFill>
                    <a:srgbClr val="FFFFFF"/>
                  </a:solidFill>
                  <a:effectLst/>
                  <a:uLnTx/>
                  <a:uFillTx/>
                  <a:latin typeface="Arial"/>
                  <a:ea typeface="+mn-ea"/>
                  <a:cs typeface="+mn-cs"/>
                </a:endParaRPr>
              </a:p>
            </p:txBody>
          </p:sp>
          <p:sp>
            <p:nvSpPr>
              <p:cNvPr id="114" name="Pentagon 113"/>
              <p:cNvSpPr/>
              <p:nvPr/>
            </p:nvSpPr>
            <p:spPr bwMode="auto">
              <a:xfrm>
                <a:off x="3018987" y="3600516"/>
                <a:ext cx="1008039" cy="317500"/>
              </a:xfrm>
              <a:prstGeom prst="homePlate">
                <a:avLst>
                  <a:gd name="adj" fmla="val 21606"/>
                </a:avLst>
              </a:prstGeom>
              <a:solidFill>
                <a:srgbClr val="FEDEED"/>
              </a:solidFill>
              <a:ln w="9525">
                <a:noFill/>
                <a:miter lim="800000"/>
                <a:headEnd/>
                <a:tailEnd/>
              </a:ln>
            </p:spPr>
            <p:txBody>
              <a:bodyPr vert="horz" wrap="square" lIns="90488" tIns="45720" rIns="0" bIns="45720" numCol="1" spcCol="0" anchor="ctr" anchorCtr="0" compatLnSpc="1">
                <a:prstTxWarp prst="textNoShape">
                  <a:avLst/>
                </a:prstTxWarp>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sv-SE" sz="16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115" name="Pentagon 114"/>
              <p:cNvSpPr/>
              <p:nvPr/>
            </p:nvSpPr>
            <p:spPr bwMode="auto">
              <a:xfrm>
                <a:off x="4127037" y="3599772"/>
                <a:ext cx="1259725" cy="317500"/>
              </a:xfrm>
              <a:prstGeom prst="homePlate">
                <a:avLst>
                  <a:gd name="adj" fmla="val 21606"/>
                </a:avLst>
              </a:prstGeom>
              <a:solidFill>
                <a:srgbClr val="FEDEED"/>
              </a:solidFill>
              <a:ln w="9525">
                <a:noFill/>
                <a:miter lim="800000"/>
                <a:headEnd/>
                <a:tailEnd/>
              </a:ln>
            </p:spPr>
            <p:txBody>
              <a:bodyPr vert="horz" wrap="square" lIns="90488" tIns="45720" rIns="0" bIns="45720" numCol="1" spcCol="0" anchor="ctr" anchorCtr="0" compatLnSpc="1">
                <a:prstTxWarp prst="textNoShape">
                  <a:avLst/>
                </a:prstTxWarp>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sv-SE" sz="16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116" name="Rectangle 115"/>
              <p:cNvSpPr/>
              <p:nvPr/>
            </p:nvSpPr>
            <p:spPr bwMode="auto">
              <a:xfrm>
                <a:off x="4027027" y="3555322"/>
                <a:ext cx="99896" cy="107315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100" b="0" i="0" u="none" strike="noStrike" kern="1200" cap="none" spc="0" normalizeH="0" baseline="0" noProof="0">
                  <a:ln>
                    <a:noFill/>
                  </a:ln>
                  <a:solidFill>
                    <a:srgbClr val="FFFFFF"/>
                  </a:solidFill>
                  <a:effectLst/>
                  <a:uLnTx/>
                  <a:uFillTx/>
                  <a:latin typeface="Arial"/>
                  <a:ea typeface="+mn-ea"/>
                  <a:cs typeface="+mn-cs"/>
                </a:endParaRPr>
              </a:p>
            </p:txBody>
          </p:sp>
          <p:sp>
            <p:nvSpPr>
              <p:cNvPr id="117" name="Pentagon 116"/>
              <p:cNvSpPr/>
              <p:nvPr/>
            </p:nvSpPr>
            <p:spPr bwMode="auto">
              <a:xfrm>
                <a:off x="4127037" y="3973044"/>
                <a:ext cx="1259725" cy="317500"/>
              </a:xfrm>
              <a:prstGeom prst="homePlate">
                <a:avLst>
                  <a:gd name="adj" fmla="val 21606"/>
                </a:avLst>
              </a:prstGeom>
              <a:solidFill>
                <a:srgbClr val="FEDEED"/>
              </a:solidFill>
              <a:ln w="9525">
                <a:noFill/>
                <a:miter lim="800000"/>
                <a:headEnd/>
                <a:tailEnd/>
              </a:ln>
            </p:spPr>
            <p:txBody>
              <a:bodyPr vert="horz" wrap="square" lIns="90488" tIns="45720" rIns="0" bIns="45720" numCol="1" spcCol="0" anchor="ctr" anchorCtr="0" compatLnSpc="1">
                <a:prstTxWarp prst="textNoShape">
                  <a:avLst/>
                </a:prstTxWarp>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sv-SE" sz="16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118" name="Rectangle 117"/>
              <p:cNvSpPr/>
              <p:nvPr/>
            </p:nvSpPr>
            <p:spPr bwMode="auto">
              <a:xfrm>
                <a:off x="5389626" y="3555322"/>
                <a:ext cx="295796" cy="107315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100" b="0" i="0" u="none" strike="noStrike" kern="1200" cap="none" spc="0" normalizeH="0" baseline="0" noProof="0">
                  <a:ln>
                    <a:noFill/>
                  </a:ln>
                  <a:solidFill>
                    <a:srgbClr val="FFFFFF"/>
                  </a:solidFill>
                  <a:effectLst/>
                  <a:uLnTx/>
                  <a:uFillTx/>
                  <a:latin typeface="Arial"/>
                  <a:ea typeface="+mn-ea"/>
                  <a:cs typeface="+mn-cs"/>
                </a:endParaRPr>
              </a:p>
            </p:txBody>
          </p:sp>
          <p:sp>
            <p:nvSpPr>
              <p:cNvPr id="119" name="Pentagon 118"/>
              <p:cNvSpPr/>
              <p:nvPr/>
            </p:nvSpPr>
            <p:spPr bwMode="auto">
              <a:xfrm>
                <a:off x="5703314" y="3972834"/>
                <a:ext cx="941874" cy="317500"/>
              </a:xfrm>
              <a:prstGeom prst="homePlate">
                <a:avLst>
                  <a:gd name="adj" fmla="val 21606"/>
                </a:avLst>
              </a:prstGeom>
              <a:solidFill>
                <a:srgbClr val="FEDEED"/>
              </a:solidFill>
              <a:ln w="9525">
                <a:noFill/>
                <a:miter lim="800000"/>
                <a:headEnd/>
                <a:tailEnd/>
              </a:ln>
            </p:spPr>
            <p:txBody>
              <a:bodyPr vert="horz" wrap="square" lIns="90488" tIns="45720" rIns="0" bIns="45720" numCol="1" spcCol="0" anchor="ctr" anchorCtr="0" compatLnSpc="1">
                <a:prstTxWarp prst="textNoShape">
                  <a:avLst/>
                </a:prstTxWarp>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sv-SE" sz="16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120" name="Rectangle 119"/>
              <p:cNvSpPr/>
              <p:nvPr/>
            </p:nvSpPr>
            <p:spPr bwMode="auto">
              <a:xfrm>
                <a:off x="6645074" y="3555322"/>
                <a:ext cx="101194" cy="107315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100" b="0" i="0" u="none" strike="noStrike" kern="1200" cap="none" spc="0" normalizeH="0" baseline="0" noProof="0">
                  <a:ln>
                    <a:noFill/>
                  </a:ln>
                  <a:solidFill>
                    <a:srgbClr val="FFFFFF"/>
                  </a:solidFill>
                  <a:effectLst/>
                  <a:uLnTx/>
                  <a:uFillTx/>
                  <a:latin typeface="Arial"/>
                  <a:ea typeface="+mn-ea"/>
                  <a:cs typeface="+mn-cs"/>
                </a:endParaRPr>
              </a:p>
            </p:txBody>
          </p:sp>
          <p:sp>
            <p:nvSpPr>
              <p:cNvPr id="121" name="Pentagon 120"/>
              <p:cNvSpPr/>
              <p:nvPr/>
            </p:nvSpPr>
            <p:spPr bwMode="auto">
              <a:xfrm>
                <a:off x="6746267" y="3972834"/>
                <a:ext cx="1273995" cy="317500"/>
              </a:xfrm>
              <a:prstGeom prst="homePlate">
                <a:avLst>
                  <a:gd name="adj" fmla="val 21606"/>
                </a:avLst>
              </a:prstGeom>
              <a:solidFill>
                <a:srgbClr val="FEDEED"/>
              </a:solidFill>
              <a:ln w="9525">
                <a:noFill/>
                <a:miter lim="800000"/>
                <a:headEnd/>
                <a:tailEnd/>
              </a:ln>
            </p:spPr>
            <p:txBody>
              <a:bodyPr vert="horz" wrap="square" lIns="90488" tIns="45720" rIns="0" bIns="45720" numCol="1" spcCol="0" anchor="ctr" anchorCtr="0" compatLnSpc="1">
                <a:prstTxWarp prst="textNoShape">
                  <a:avLst/>
                </a:prstTxWarp>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sv-SE" sz="16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122" name="Pentagon 121"/>
              <p:cNvSpPr/>
              <p:nvPr/>
            </p:nvSpPr>
            <p:spPr bwMode="auto">
              <a:xfrm>
                <a:off x="7703710" y="4345572"/>
                <a:ext cx="316553" cy="317500"/>
              </a:xfrm>
              <a:prstGeom prst="homePlate">
                <a:avLst>
                  <a:gd name="adj" fmla="val 21606"/>
                </a:avLst>
              </a:prstGeom>
              <a:solidFill>
                <a:srgbClr val="FEDEED"/>
              </a:solidFill>
              <a:ln w="9525">
                <a:noFill/>
                <a:miter lim="800000"/>
                <a:headEnd/>
                <a:tailEnd/>
              </a:ln>
            </p:spPr>
            <p:txBody>
              <a:bodyPr vert="horz" wrap="square" lIns="90488" tIns="45720" rIns="0" bIns="45720" numCol="1" spcCol="0" anchor="ctr" anchorCtr="0" compatLnSpc="1">
                <a:prstTxWarp prst="textNoShape">
                  <a:avLst/>
                </a:prstTxWarp>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sv-SE" sz="16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123" name="Rectangle 122"/>
              <p:cNvSpPr/>
              <p:nvPr/>
            </p:nvSpPr>
            <p:spPr bwMode="auto">
              <a:xfrm>
                <a:off x="8020264" y="3555322"/>
                <a:ext cx="302283" cy="107315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100" b="0" i="0" u="none" strike="noStrike" kern="1200" cap="none" spc="0" normalizeH="0" baseline="0" noProof="0">
                  <a:ln>
                    <a:noFill/>
                  </a:ln>
                  <a:solidFill>
                    <a:srgbClr val="FFFFFF"/>
                  </a:solidFill>
                  <a:effectLst/>
                  <a:uLnTx/>
                  <a:uFillTx/>
                  <a:latin typeface="Arial"/>
                  <a:ea typeface="+mn-ea"/>
                  <a:cs typeface="+mn-cs"/>
                </a:endParaRPr>
              </a:p>
            </p:txBody>
          </p:sp>
          <p:sp>
            <p:nvSpPr>
              <p:cNvPr id="124" name="Pentagon 123"/>
              <p:cNvSpPr/>
              <p:nvPr/>
            </p:nvSpPr>
            <p:spPr bwMode="auto">
              <a:xfrm>
                <a:off x="8327808" y="3972834"/>
                <a:ext cx="578504" cy="317500"/>
              </a:xfrm>
              <a:prstGeom prst="homePlate">
                <a:avLst>
                  <a:gd name="adj" fmla="val 21606"/>
                </a:avLst>
              </a:prstGeom>
              <a:solidFill>
                <a:srgbClr val="FEDEED"/>
              </a:solidFill>
              <a:ln w="9525">
                <a:noFill/>
                <a:miter lim="800000"/>
                <a:headEnd/>
                <a:tailEnd/>
              </a:ln>
            </p:spPr>
            <p:txBody>
              <a:bodyPr vert="horz" wrap="square" lIns="90488" tIns="45720" rIns="0" bIns="45720" numCol="1" spcCol="0" anchor="ctr" anchorCtr="0" compatLnSpc="1">
                <a:prstTxWarp prst="textNoShape">
                  <a:avLst/>
                </a:prstTxWarp>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sv-SE" sz="16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125" name="Pentagon 124"/>
              <p:cNvSpPr/>
              <p:nvPr/>
            </p:nvSpPr>
            <p:spPr bwMode="auto">
              <a:xfrm>
                <a:off x="8327808" y="4345572"/>
                <a:ext cx="1021012" cy="317500"/>
              </a:xfrm>
              <a:prstGeom prst="homePlate">
                <a:avLst>
                  <a:gd name="adj" fmla="val 21606"/>
                </a:avLst>
              </a:prstGeom>
              <a:solidFill>
                <a:srgbClr val="FEDEED"/>
              </a:solidFill>
              <a:ln w="9525">
                <a:noFill/>
                <a:miter lim="800000"/>
                <a:headEnd/>
                <a:tailEnd/>
              </a:ln>
            </p:spPr>
            <p:txBody>
              <a:bodyPr vert="horz" wrap="square" lIns="90488" tIns="45720" rIns="0" bIns="45720" numCol="1" spcCol="0" anchor="ctr" anchorCtr="0" compatLnSpc="1">
                <a:prstTxWarp prst="textNoShape">
                  <a:avLst/>
                </a:prstTxWarp>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sv-SE" sz="16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126" name="Isosceles Triangle 125"/>
              <p:cNvSpPr/>
              <p:nvPr/>
            </p:nvSpPr>
            <p:spPr bwMode="auto">
              <a:xfrm>
                <a:off x="2152069" y="4767825"/>
                <a:ext cx="166061" cy="203200"/>
              </a:xfrm>
              <a:prstGeom prst="triangle">
                <a:avLst/>
              </a:prstGeom>
              <a:solidFill>
                <a:schemeClr val="tx1">
                  <a:lumMod val="50000"/>
                  <a:lumOff val="50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100" b="0" i="0" u="none" strike="noStrike" kern="1200" cap="none" spc="0" normalizeH="0" baseline="0" noProof="0">
                  <a:ln>
                    <a:noFill/>
                  </a:ln>
                  <a:solidFill>
                    <a:srgbClr val="FFFFFF"/>
                  </a:solidFill>
                  <a:effectLst/>
                  <a:uLnTx/>
                  <a:uFillTx/>
                  <a:latin typeface="Arial"/>
                  <a:ea typeface="+mn-ea"/>
                  <a:cs typeface="+mn-cs"/>
                </a:endParaRPr>
              </a:p>
            </p:txBody>
          </p:sp>
          <p:sp>
            <p:nvSpPr>
              <p:cNvPr id="127" name="Rectangle 126"/>
              <p:cNvSpPr/>
              <p:nvPr/>
            </p:nvSpPr>
            <p:spPr bwMode="auto">
              <a:xfrm>
                <a:off x="1867129" y="4904407"/>
                <a:ext cx="735942" cy="349232"/>
              </a:xfrm>
              <a:prstGeom prst="rect">
                <a:avLst/>
              </a:prstGeom>
              <a:noFill/>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1712" marR="0" lvl="0" indent="0" algn="ctr" defTabSz="914400" rtl="0" eaLnBrk="1" fontAlgn="auto" latinLnBrk="0" hangingPunct="1">
                  <a:lnSpc>
                    <a:spcPct val="100000"/>
                  </a:lnSpc>
                  <a:spcBef>
                    <a:spcPts val="450"/>
                  </a:spcBef>
                  <a:spcAft>
                    <a:spcPct val="0"/>
                  </a:spcAft>
                  <a:buClr>
                    <a:srgbClr val="C40064"/>
                  </a:buClr>
                  <a:buSzTx/>
                  <a:buFontTx/>
                  <a:buNone/>
                  <a:tabLst/>
                  <a:defRPr/>
                </a:pPr>
                <a:r>
                  <a:rPr kumimoji="0" lang="sv-SE" sz="1400" b="0" i="0" u="none" strike="noStrike" kern="1200" cap="none" spc="0" normalizeH="0" baseline="0" noProof="0">
                    <a:ln>
                      <a:noFill/>
                    </a:ln>
                    <a:solidFill>
                      <a:srgbClr val="000000">
                        <a:lumMod val="50000"/>
                        <a:lumOff val="50000"/>
                      </a:srgbClr>
                    </a:solidFill>
                    <a:effectLst/>
                    <a:uLnTx/>
                    <a:uFillTx/>
                    <a:latin typeface="Arial"/>
                    <a:ea typeface="+mn-ea"/>
                    <a:cs typeface="+mn-cs"/>
                  </a:rPr>
                  <a:t>Uppstart</a:t>
                </a:r>
              </a:p>
            </p:txBody>
          </p:sp>
          <p:cxnSp>
            <p:nvCxnSpPr>
              <p:cNvPr id="128" name="Straight Connector 127"/>
              <p:cNvCxnSpPr>
                <a:stCxn id="126" idx="0"/>
                <a:endCxn id="109" idx="1"/>
              </p:cNvCxnSpPr>
              <p:nvPr/>
            </p:nvCxnSpPr>
            <p:spPr>
              <a:xfrm flipV="1">
                <a:off x="2235100" y="3601388"/>
                <a:ext cx="290" cy="1166437"/>
              </a:xfrm>
              <a:prstGeom prst="line">
                <a:avLst/>
              </a:prstGeom>
              <a:ln w="19050">
                <a:solidFill>
                  <a:schemeClr val="tx1">
                    <a:lumMod val="50000"/>
                    <a:lumOff val="50000"/>
                  </a:schemeClr>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sp>
            <p:nvSpPr>
              <p:cNvPr id="130" name="Isosceles Triangle 129"/>
              <p:cNvSpPr/>
              <p:nvPr/>
            </p:nvSpPr>
            <p:spPr bwMode="auto">
              <a:xfrm>
                <a:off x="9239439" y="4767825"/>
                <a:ext cx="166061" cy="203200"/>
              </a:xfrm>
              <a:prstGeom prst="triangl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100" b="0" i="0" u="none" strike="noStrike" kern="1200" cap="none" spc="0" normalizeH="0" baseline="0" noProof="0">
                  <a:ln>
                    <a:noFill/>
                  </a:ln>
                  <a:solidFill>
                    <a:srgbClr val="FFFFFF"/>
                  </a:solidFill>
                  <a:effectLst/>
                  <a:uLnTx/>
                  <a:uFillTx/>
                  <a:latin typeface="Arial"/>
                  <a:ea typeface="+mn-ea"/>
                  <a:cs typeface="+mn-cs"/>
                </a:endParaRPr>
              </a:p>
            </p:txBody>
          </p:sp>
          <p:cxnSp>
            <p:nvCxnSpPr>
              <p:cNvPr id="131" name="Straight Connector 130"/>
              <p:cNvCxnSpPr>
                <a:stCxn id="130" idx="0"/>
              </p:cNvCxnSpPr>
              <p:nvPr/>
            </p:nvCxnSpPr>
            <p:spPr>
              <a:xfrm flipV="1">
                <a:off x="9322470" y="3601388"/>
                <a:ext cx="290" cy="1166437"/>
              </a:xfrm>
              <a:prstGeom prst="line">
                <a:avLst/>
              </a:prstGeom>
              <a:ln w="19050">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sp>
            <p:nvSpPr>
              <p:cNvPr id="132" name="Rectangle 131"/>
              <p:cNvSpPr/>
              <p:nvPr/>
            </p:nvSpPr>
            <p:spPr bwMode="auto">
              <a:xfrm>
                <a:off x="8599658" y="4925007"/>
                <a:ext cx="1445622" cy="317500"/>
              </a:xfrm>
              <a:prstGeom prst="rect">
                <a:avLst/>
              </a:prstGeom>
              <a:noFill/>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1712" marR="0" lvl="0" indent="0" algn="ctr" defTabSz="914400" rtl="0" eaLnBrk="1" fontAlgn="auto" latinLnBrk="0" hangingPunct="1">
                  <a:lnSpc>
                    <a:spcPct val="100000"/>
                  </a:lnSpc>
                  <a:spcBef>
                    <a:spcPts val="450"/>
                  </a:spcBef>
                  <a:spcAft>
                    <a:spcPct val="0"/>
                  </a:spcAft>
                  <a:buClr>
                    <a:srgbClr val="C40064"/>
                  </a:buClr>
                  <a:buSzTx/>
                  <a:buFontTx/>
                  <a:buNone/>
                  <a:tabLst/>
                  <a:defRPr/>
                </a:pPr>
                <a:r>
                  <a:rPr kumimoji="0" lang="sv-SE" sz="1400" b="0" i="0" u="none" strike="noStrike" kern="1200" cap="none" spc="0" normalizeH="0" baseline="0" noProof="0" dirty="0">
                    <a:ln>
                      <a:noFill/>
                    </a:ln>
                    <a:solidFill>
                      <a:srgbClr val="000000"/>
                    </a:solidFill>
                    <a:effectLst/>
                    <a:uLnTx/>
                    <a:uFillTx/>
                    <a:latin typeface="Arial"/>
                    <a:ea typeface="+mn-ea"/>
                    <a:cs typeface="+mn-cs"/>
                  </a:rPr>
                  <a:t>Projektet stängt</a:t>
                </a:r>
              </a:p>
            </p:txBody>
          </p:sp>
          <p:pic>
            <p:nvPicPr>
              <p:cNvPr id="133" name="Picture 132"/>
              <p:cNvPicPr>
                <a:picLocks/>
              </p:cNvPicPr>
              <p:nvPr/>
            </p:nvPicPr>
            <p:blipFill>
              <a:blip r:embed="rId60" cstate="print">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750930" y="4698260"/>
                <a:ext cx="272286" cy="283871"/>
              </a:xfrm>
              <a:prstGeom prst="rect">
                <a:avLst/>
              </a:prstGeom>
            </p:spPr>
          </p:pic>
          <p:pic>
            <p:nvPicPr>
              <p:cNvPr id="134" name="Picture 133"/>
              <p:cNvPicPr>
                <a:picLocks/>
              </p:cNvPicPr>
              <p:nvPr/>
            </p:nvPicPr>
            <p:blipFill>
              <a:blip r:embed="rId60" cstate="print">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401381" y="4698260"/>
                <a:ext cx="272286" cy="283871"/>
              </a:xfrm>
              <a:prstGeom prst="rect">
                <a:avLst/>
              </a:prstGeom>
            </p:spPr>
          </p:pic>
          <p:pic>
            <p:nvPicPr>
              <p:cNvPr id="135" name="Picture 134"/>
              <p:cNvPicPr>
                <a:picLocks/>
              </p:cNvPicPr>
              <p:nvPr/>
            </p:nvPicPr>
            <p:blipFill>
              <a:blip r:embed="rId60" cstate="print">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035261" y="4698260"/>
                <a:ext cx="272286" cy="283871"/>
              </a:xfrm>
              <a:prstGeom prst="rect">
                <a:avLst/>
              </a:prstGeom>
            </p:spPr>
          </p:pic>
          <p:pic>
            <p:nvPicPr>
              <p:cNvPr id="136" name="Picture 135"/>
              <p:cNvPicPr>
                <a:picLocks/>
              </p:cNvPicPr>
              <p:nvPr/>
            </p:nvPicPr>
            <p:blipFill>
              <a:blip r:embed="rId61" cstate="print">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3945258" y="4724453"/>
                <a:ext cx="272566" cy="284163"/>
              </a:xfrm>
              <a:prstGeom prst="rect">
                <a:avLst/>
              </a:prstGeom>
            </p:spPr>
          </p:pic>
          <p:pic>
            <p:nvPicPr>
              <p:cNvPr id="137" name="Picture 136"/>
              <p:cNvPicPr>
                <a:picLocks/>
              </p:cNvPicPr>
              <p:nvPr/>
            </p:nvPicPr>
            <p:blipFill>
              <a:blip r:embed="rId61" cstate="print">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559387" y="4724453"/>
                <a:ext cx="272566" cy="284163"/>
              </a:xfrm>
              <a:prstGeom prst="rect">
                <a:avLst/>
              </a:prstGeom>
            </p:spPr>
          </p:pic>
          <p:sp>
            <p:nvSpPr>
              <p:cNvPr id="138" name="Pentagon 137"/>
              <p:cNvSpPr/>
              <p:nvPr/>
            </p:nvSpPr>
            <p:spPr bwMode="auto">
              <a:xfrm>
                <a:off x="9358181" y="3325134"/>
                <a:ext cx="1973344" cy="230188"/>
              </a:xfrm>
              <a:prstGeom prst="homePlate">
                <a:avLst>
                  <a:gd name="adj" fmla="val 69473"/>
                </a:avLst>
              </a:prstGeom>
              <a:solidFill>
                <a:schemeClr val="accent5"/>
              </a:solidFill>
              <a:ln w="19050">
                <a:solidFill>
                  <a:schemeClr val="bg1"/>
                </a:solidFill>
                <a:miter lim="800000"/>
                <a:headEnd/>
                <a:tailEnd/>
              </a:ln>
            </p:spPr>
            <p:txBody>
              <a:bodyPr vert="horz" wrap="square" lIns="0" tIns="23813" rIns="0" bIns="23813" numCol="1" spcCol="0" anchor="ctr" anchorCtr="0" compatLnSpc="1">
                <a:prstTxWarp prst="textNoShape">
                  <a:avLst/>
                </a:prstTxWarp>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sv-SE" sz="1200" b="1" i="0" u="none" strike="noStrike" kern="1200" cap="none" spc="0" normalizeH="0" baseline="0" noProof="0">
                    <a:ln>
                      <a:noFill/>
                    </a:ln>
                    <a:solidFill>
                      <a:srgbClr val="FFFFFF"/>
                    </a:solidFill>
                    <a:effectLst/>
                    <a:uLnTx/>
                    <a:uFillTx/>
                    <a:latin typeface="Arial"/>
                    <a:ea typeface="+mn-ea"/>
                    <a:cs typeface="Arial" panose="020B0604020202020204" pitchFamily="34" charset="0"/>
                  </a:rPr>
                  <a:t>2021+</a:t>
                </a:r>
              </a:p>
            </p:txBody>
          </p:sp>
          <p:sp>
            <p:nvSpPr>
              <p:cNvPr id="139" name="Shape 138"/>
              <p:cNvSpPr/>
              <p:nvPr/>
            </p:nvSpPr>
            <p:spPr>
              <a:xfrm rot="17816375" flipV="1">
                <a:off x="9689023" y="3304354"/>
                <a:ext cx="1749994" cy="1676929"/>
              </a:xfrm>
              <a:prstGeom prst="swooshArrow">
                <a:avLst>
                  <a:gd name="adj1" fmla="val 25000"/>
                  <a:gd name="adj2" fmla="val 25000"/>
                </a:avLst>
              </a:prstGeom>
              <a:solidFill>
                <a:schemeClr val="accent6"/>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hueOff val="0"/>
                      <a:satOff val="0"/>
                      <a:lumOff val="0"/>
                      <a:alphaOff val="0"/>
                    </a:srgbClr>
                  </a:solidFill>
                  <a:effectLst/>
                  <a:uLnTx/>
                  <a:uFillTx/>
                  <a:latin typeface="Arial"/>
                  <a:ea typeface="+mn-ea"/>
                  <a:cs typeface="+mn-cs"/>
                </a:endParaRPr>
              </a:p>
            </p:txBody>
          </p:sp>
          <p:pic>
            <p:nvPicPr>
              <p:cNvPr id="140" name="Picture 139"/>
              <p:cNvPicPr>
                <a:picLocks noChangeAspect="1"/>
              </p:cNvPicPr>
              <p:nvPr/>
            </p:nvPicPr>
            <p:blipFill>
              <a:blip r:embed="rId62" cstate="print">
                <a:clrChange>
                  <a:clrFrom>
                    <a:srgbClr val="FFEEFF"/>
                  </a:clrFrom>
                  <a:clrTo>
                    <a:srgbClr val="FFEEFF">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1382801" y="3311195"/>
                <a:ext cx="258065" cy="258065"/>
              </a:xfrm>
              <a:prstGeom prst="rect">
                <a:avLst/>
              </a:prstGeom>
            </p:spPr>
          </p:pic>
        </p:grpSp>
      </p:grpSp>
      <p:cxnSp>
        <p:nvCxnSpPr>
          <p:cNvPr id="74" name="Straight Connector 73"/>
          <p:cNvCxnSpPr/>
          <p:nvPr/>
        </p:nvCxnSpPr>
        <p:spPr>
          <a:xfrm>
            <a:off x="609600" y="3211479"/>
            <a:ext cx="10972800" cy="0"/>
          </a:xfrm>
          <a:prstGeom prst="line">
            <a:avLst/>
          </a:prstGeom>
          <a:ln w="28575">
            <a:solidFill>
              <a:srgbClr val="C40064"/>
            </a:solidFill>
            <a:prstDash val="dash"/>
          </a:ln>
        </p:spPr>
        <p:style>
          <a:lnRef idx="1">
            <a:schemeClr val="accent1"/>
          </a:lnRef>
          <a:fillRef idx="0">
            <a:schemeClr val="accent1"/>
          </a:fillRef>
          <a:effectRef idx="0">
            <a:schemeClr val="accent1"/>
          </a:effectRef>
          <a:fontRef idx="minor">
            <a:schemeClr val="tx1"/>
          </a:fontRef>
        </p:style>
      </p:cxnSp>
      <p:sp>
        <p:nvSpPr>
          <p:cNvPr id="72" name="Rectangle 71">
            <a:extLst>
              <a:ext uri="{FF2B5EF4-FFF2-40B4-BE49-F238E27FC236}">
                <a16:creationId xmlns:a16="http://schemas.microsoft.com/office/drawing/2014/main" id="{2FFBE9D2-7D27-4B00-BF54-4CFB4CBBD0C5}"/>
              </a:ext>
            </a:extLst>
          </p:cNvPr>
          <p:cNvSpPr/>
          <p:nvPr/>
        </p:nvSpPr>
        <p:spPr>
          <a:xfrm>
            <a:off x="-201105" y="260648"/>
            <a:ext cx="12594210" cy="1028486"/>
          </a:xfrm>
          <a:prstGeom prst="rect">
            <a:avLst/>
          </a:prstGeom>
          <a:solidFill>
            <a:schemeClr val="tx2">
              <a:alpha val="69804"/>
            </a:scheme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504000" tIns="0" rIns="504000" bIns="0" numCol="1" spcCol="1270" anchor="ctr" anchorCtr="0">
            <a:noAutofit/>
          </a:bodyPr>
          <a:lstStyle/>
          <a:p>
            <a:pPr lvl="0" algn="ctr" defTabSz="2889250">
              <a:lnSpc>
                <a:spcPct val="90000"/>
              </a:lnSpc>
              <a:spcBef>
                <a:spcPct val="0"/>
              </a:spcBef>
              <a:defRPr/>
            </a:pPr>
            <a:r>
              <a:rPr lang="sv-SE" sz="3200">
                <a:solidFill>
                  <a:srgbClr val="FFFFFF"/>
                </a:solidFill>
              </a:rPr>
              <a:t>Storstockholms kommuner samarbetar i ett EU-projekt</a:t>
            </a:r>
          </a:p>
        </p:txBody>
      </p:sp>
      <p:sp>
        <p:nvSpPr>
          <p:cNvPr id="75" name="textruta 28">
            <a:extLst>
              <a:ext uri="{FF2B5EF4-FFF2-40B4-BE49-F238E27FC236}">
                <a16:creationId xmlns:a16="http://schemas.microsoft.com/office/drawing/2014/main" id="{7EBE485E-B28D-437F-913A-38A503E6FCA3}"/>
              </a:ext>
            </a:extLst>
          </p:cNvPr>
          <p:cNvSpPr txBox="1"/>
          <p:nvPr/>
        </p:nvSpPr>
        <p:spPr>
          <a:xfrm>
            <a:off x="532826" y="5631428"/>
            <a:ext cx="9140982" cy="369332"/>
          </a:xfrm>
          <a:prstGeom prst="rect">
            <a:avLst/>
          </a:prstGeom>
          <a:noFill/>
        </p:spPr>
        <p:txBody>
          <a:bodyPr wrap="square" rtlCol="0">
            <a:spAutoFit/>
          </a:bodyPr>
          <a:lstStyle/>
          <a:p>
            <a:r>
              <a:rPr lang="sv-SE" sz="900" b="1" dirty="0"/>
              <a:t>Bildtolkning för synskadade: </a:t>
            </a:r>
            <a:r>
              <a:rPr lang="sv-SE" sz="900" dirty="0"/>
              <a:t>Bilden visar loggorna för kommunerna i ÖDIS-projektet (de 26 kommunerna i Storstockholm) samt en tidslinje över projektets tre faser 1) Etablera 2) Genomföra 3) Befästa och utöka. Projektet startade i april 2018 och avslutas i december 2021.</a:t>
            </a:r>
          </a:p>
        </p:txBody>
      </p:sp>
    </p:spTree>
    <p:extLst>
      <p:ext uri="{BB962C8B-B14F-4D97-AF65-F5344CB8AC3E}">
        <p14:creationId xmlns:p14="http://schemas.microsoft.com/office/powerpoint/2010/main" val="26886041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7D9D5E9-67E8-43C5-B4E3-6F9EF1B25810}"/>
              </a:ext>
            </a:extLst>
          </p:cNvPr>
          <p:cNvGraphicFramePr>
            <a:graphicFrameLocks noChangeAspect="1"/>
          </p:cNvGraphicFramePr>
          <p:nvPr>
            <p:custDataLst>
              <p:tags r:id="rId2"/>
            </p:custDataLst>
            <p:extLst>
              <p:ext uri="{D42A27DB-BD31-4B8C-83A1-F6EECF244321}">
                <p14:modId xmlns:p14="http://schemas.microsoft.com/office/powerpoint/2010/main" val="26248548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5170" name="think-cell Slide" r:id="rId5" imgW="526" imgH="526" progId="TCLayout.ActiveDocument.1">
                  <p:embed/>
                </p:oleObj>
              </mc:Choice>
              <mc:Fallback>
                <p:oleObj name="think-cell Slide" r:id="rId5" imgW="526" imgH="526" progId="TCLayout.ActiveDocument.1">
                  <p:embed/>
                  <p:pic>
                    <p:nvPicPr>
                      <p:cNvPr id="7" name="Object 6" hidden="1">
                        <a:extLst>
                          <a:ext uri="{FF2B5EF4-FFF2-40B4-BE49-F238E27FC236}">
                            <a16:creationId xmlns:a16="http://schemas.microsoft.com/office/drawing/2014/main" id="{57D9D5E9-67E8-43C5-B4E3-6F9EF1B258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7" name="Rectangle 16">
            <a:extLst>
              <a:ext uri="{FF2B5EF4-FFF2-40B4-BE49-F238E27FC236}">
                <a16:creationId xmlns:a16="http://schemas.microsoft.com/office/drawing/2014/main" id="{DB64524C-D517-4689-AA21-66D617034355}"/>
              </a:ext>
            </a:extLst>
          </p:cNvPr>
          <p:cNvSpPr/>
          <p:nvPr/>
        </p:nvSpPr>
        <p:spPr>
          <a:xfrm>
            <a:off x="-201105" y="260648"/>
            <a:ext cx="12594210" cy="1028486"/>
          </a:xfrm>
          <a:prstGeom prst="rect">
            <a:avLst/>
          </a:prstGeom>
          <a:solidFill>
            <a:schemeClr val="tx2">
              <a:alpha val="69804"/>
            </a:scheme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504000" tIns="0" rIns="504000" bIns="0" numCol="1" spcCol="1270" anchor="ctr" anchorCtr="0">
            <a:noAutofit/>
          </a:bodyPr>
          <a:lstStyle/>
          <a:p>
            <a:pPr algn="ctr"/>
            <a:r>
              <a:rPr lang="sv-SE" sz="3200" i="1">
                <a:solidFill>
                  <a:schemeClr val="bg1"/>
                </a:solidFill>
              </a:rPr>
              <a:t>Fas 1 Etablera </a:t>
            </a:r>
            <a:r>
              <a:rPr lang="sv-SE" sz="3200">
                <a:solidFill>
                  <a:schemeClr val="bg1"/>
                </a:solidFill>
              </a:rPr>
              <a:t>– I den första fasen etablerades förutsättningar för att genomföra projektet</a:t>
            </a:r>
          </a:p>
        </p:txBody>
      </p:sp>
      <p:grpSp>
        <p:nvGrpSpPr>
          <p:cNvPr id="5" name="Group 4">
            <a:extLst>
              <a:ext uri="{FF2B5EF4-FFF2-40B4-BE49-F238E27FC236}">
                <a16:creationId xmlns:a16="http://schemas.microsoft.com/office/drawing/2014/main" id="{92A7E65D-3898-4187-B727-A67A2411A945}"/>
              </a:ext>
            </a:extLst>
          </p:cNvPr>
          <p:cNvGrpSpPr/>
          <p:nvPr/>
        </p:nvGrpSpPr>
        <p:grpSpPr>
          <a:xfrm>
            <a:off x="598543" y="1435129"/>
            <a:ext cx="3639312" cy="4590766"/>
            <a:chOff x="598543" y="1435129"/>
            <a:chExt cx="3639312" cy="4590766"/>
          </a:xfrm>
        </p:grpSpPr>
        <p:sp>
          <p:nvSpPr>
            <p:cNvPr id="18" name="Rectangle 17">
              <a:extLst>
                <a:ext uri="{FF2B5EF4-FFF2-40B4-BE49-F238E27FC236}">
                  <a16:creationId xmlns:a16="http://schemas.microsoft.com/office/drawing/2014/main" id="{5BF6E0CD-E5D6-494C-84D4-ADE7A32CF049}"/>
                </a:ext>
              </a:extLst>
            </p:cNvPr>
            <p:cNvSpPr/>
            <p:nvPr/>
          </p:nvSpPr>
          <p:spPr>
            <a:xfrm>
              <a:off x="598543" y="1598356"/>
              <a:ext cx="3639312" cy="4427539"/>
            </a:xfrm>
            <a:prstGeom prst="rect">
              <a:avLst/>
            </a:prstGeom>
            <a:solidFill>
              <a:schemeClr val="bg1">
                <a:alpha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pPr marL="342900" indent="-342900" algn="ctr">
                <a:spcBef>
                  <a:spcPts val="1800"/>
                </a:spcBef>
                <a:buClr>
                  <a:schemeClr val="tx2"/>
                </a:buClr>
                <a:buFont typeface="Wingdings" panose="05000000000000000000" pitchFamily="2" charset="2"/>
                <a:buChar char="Ø"/>
              </a:pPr>
              <a:endParaRPr lang="sv-SE" sz="2000" b="1">
                <a:solidFill>
                  <a:schemeClr val="tx1"/>
                </a:solidFill>
              </a:endParaRPr>
            </a:p>
            <a:p>
              <a:pPr marL="342900" indent="-342900">
                <a:spcBef>
                  <a:spcPts val="1800"/>
                </a:spcBef>
                <a:buClr>
                  <a:schemeClr val="tx2"/>
                </a:buClr>
                <a:buFont typeface="Wingdings" panose="05000000000000000000" pitchFamily="2" charset="2"/>
                <a:buChar char="Ø"/>
              </a:pPr>
              <a:r>
                <a:rPr lang="sv-SE" b="1">
                  <a:solidFill>
                    <a:schemeClr val="tx1"/>
                  </a:solidFill>
                </a:rPr>
                <a:t>Etablera regional samverkan</a:t>
              </a:r>
            </a:p>
            <a:p>
              <a:pPr marL="342900" indent="-342900">
                <a:spcBef>
                  <a:spcPts val="1800"/>
                </a:spcBef>
                <a:buClr>
                  <a:schemeClr val="tx2"/>
                </a:buClr>
                <a:buFont typeface="Wingdings" panose="05000000000000000000" pitchFamily="2" charset="2"/>
                <a:buChar char="Ø"/>
              </a:pPr>
              <a:r>
                <a:rPr lang="sv-SE" b="1">
                  <a:solidFill>
                    <a:schemeClr val="tx1"/>
                  </a:solidFill>
                </a:rPr>
                <a:t>Etablera regional portal </a:t>
              </a:r>
            </a:p>
            <a:p>
              <a:pPr marL="342900" indent="-342900">
                <a:spcBef>
                  <a:spcPts val="1800"/>
                </a:spcBef>
                <a:buClr>
                  <a:schemeClr val="tx2"/>
                </a:buClr>
                <a:buFont typeface="Wingdings" panose="05000000000000000000" pitchFamily="2" charset="2"/>
                <a:buChar char="Ø"/>
              </a:pPr>
              <a:r>
                <a:rPr lang="sv-SE" b="1">
                  <a:solidFill>
                    <a:schemeClr val="tx1"/>
                  </a:solidFill>
                </a:rPr>
                <a:t>Etablera gemensamma principer och processer för öppna data</a:t>
              </a:r>
            </a:p>
            <a:p>
              <a:pPr marL="342900" indent="-342900">
                <a:spcBef>
                  <a:spcPts val="1800"/>
                </a:spcBef>
                <a:buClr>
                  <a:schemeClr val="tx2"/>
                </a:buClr>
                <a:buFont typeface="Wingdings" panose="05000000000000000000" pitchFamily="2" charset="2"/>
                <a:buChar char="Ø"/>
              </a:pPr>
              <a:endParaRPr lang="sv-SE" sz="2000" b="1">
                <a:solidFill>
                  <a:schemeClr val="tx1"/>
                </a:solidFill>
              </a:endParaRPr>
            </a:p>
          </p:txBody>
        </p:sp>
        <p:sp>
          <p:nvSpPr>
            <p:cNvPr id="20" name="Rectangle 19">
              <a:extLst>
                <a:ext uri="{FF2B5EF4-FFF2-40B4-BE49-F238E27FC236}">
                  <a16:creationId xmlns:a16="http://schemas.microsoft.com/office/drawing/2014/main" id="{A987402B-4D7E-43C6-BC84-032A482073A8}"/>
                </a:ext>
              </a:extLst>
            </p:cNvPr>
            <p:cNvSpPr/>
            <p:nvPr/>
          </p:nvSpPr>
          <p:spPr>
            <a:xfrm>
              <a:off x="1334535" y="1435129"/>
              <a:ext cx="2149039" cy="44164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b="1"/>
                <a:t>Mål </a:t>
              </a:r>
            </a:p>
          </p:txBody>
        </p:sp>
      </p:grpSp>
      <p:grpSp>
        <p:nvGrpSpPr>
          <p:cNvPr id="3" name="Group 2">
            <a:extLst>
              <a:ext uri="{FF2B5EF4-FFF2-40B4-BE49-F238E27FC236}">
                <a16:creationId xmlns:a16="http://schemas.microsoft.com/office/drawing/2014/main" id="{9CF5DB34-51F1-4ED8-A1C6-9192F159460B}"/>
              </a:ext>
            </a:extLst>
          </p:cNvPr>
          <p:cNvGrpSpPr/>
          <p:nvPr/>
        </p:nvGrpSpPr>
        <p:grpSpPr>
          <a:xfrm>
            <a:off x="8028433" y="1435129"/>
            <a:ext cx="3639312" cy="4590766"/>
            <a:chOff x="8028433" y="1435129"/>
            <a:chExt cx="3639312" cy="4590766"/>
          </a:xfrm>
        </p:grpSpPr>
        <p:sp>
          <p:nvSpPr>
            <p:cNvPr id="19" name="Rectangle 18">
              <a:extLst>
                <a:ext uri="{FF2B5EF4-FFF2-40B4-BE49-F238E27FC236}">
                  <a16:creationId xmlns:a16="http://schemas.microsoft.com/office/drawing/2014/main" id="{7C1C63EA-AC14-49ED-A783-E981A5598725}"/>
                </a:ext>
              </a:extLst>
            </p:cNvPr>
            <p:cNvSpPr/>
            <p:nvPr/>
          </p:nvSpPr>
          <p:spPr>
            <a:xfrm>
              <a:off x="8028433" y="1598356"/>
              <a:ext cx="3639312" cy="4427539"/>
            </a:xfrm>
            <a:prstGeom prst="rect">
              <a:avLst/>
            </a:prstGeom>
            <a:solidFill>
              <a:schemeClr val="bg1">
                <a:alpha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108000" rIns="91440" bIns="45720" numCol="1" spcCol="0" rtlCol="0" fromWordArt="0" anchor="ctr" anchorCtr="0" forceAA="0" compatLnSpc="1">
              <a:prstTxWarp prst="textNoShape">
                <a:avLst/>
              </a:prstTxWarp>
              <a:noAutofit/>
            </a:bodyPr>
            <a:lstStyle/>
            <a:p>
              <a:pPr marL="342900" indent="-342900">
                <a:spcBef>
                  <a:spcPts val="1800"/>
                </a:spcBef>
                <a:buClr>
                  <a:schemeClr val="tx2"/>
                </a:buClr>
                <a:buFont typeface="Wingdings" panose="05000000000000000000" pitchFamily="2" charset="2"/>
                <a:buChar char="v"/>
              </a:pPr>
              <a:r>
                <a:rPr lang="sv-SE" b="1">
                  <a:solidFill>
                    <a:schemeClr val="tx1"/>
                  </a:solidFill>
                </a:rPr>
                <a:t>Kommunmandat och organisation: </a:t>
              </a:r>
              <a:r>
                <a:rPr lang="sv-SE">
                  <a:solidFill>
                    <a:schemeClr val="tx1"/>
                  </a:solidFill>
                </a:rPr>
                <a:t>Saknar informationsarkitektur, ägarskap och uppdrag</a:t>
              </a:r>
            </a:p>
            <a:p>
              <a:pPr marL="342900" indent="-342900">
                <a:spcBef>
                  <a:spcPts val="1800"/>
                </a:spcBef>
                <a:buClr>
                  <a:schemeClr val="tx2"/>
                </a:buClr>
                <a:buFont typeface="Wingdings" panose="05000000000000000000" pitchFamily="2" charset="2"/>
                <a:buChar char="v"/>
              </a:pPr>
              <a:r>
                <a:rPr lang="sv-SE" b="1">
                  <a:solidFill>
                    <a:schemeClr val="tx1"/>
                  </a:solidFill>
                </a:rPr>
                <a:t>Data är ofta av låg kvalitet och är heterogen</a:t>
              </a:r>
              <a:r>
                <a:rPr lang="sv-SE">
                  <a:solidFill>
                    <a:schemeClr val="tx1"/>
                  </a:solidFill>
                </a:rPr>
                <a:t>, vilket ger problem vid återanvändning</a:t>
              </a:r>
            </a:p>
            <a:p>
              <a:pPr marL="342900" lvl="0" indent="-342900">
                <a:spcBef>
                  <a:spcPts val="1800"/>
                </a:spcBef>
                <a:buClr>
                  <a:schemeClr val="tx2"/>
                </a:buClr>
                <a:buFont typeface="Wingdings" panose="05000000000000000000" pitchFamily="2" charset="2"/>
                <a:buChar char="v"/>
                <a:defRPr/>
              </a:pPr>
              <a:r>
                <a:rPr lang="sv-SE" b="1">
                  <a:solidFill>
                    <a:schemeClr val="tx1"/>
                  </a:solidFill>
                </a:rPr>
                <a:t>Struktur krävs i varje steg </a:t>
              </a:r>
              <a:r>
                <a:rPr lang="sv-SE">
                  <a:solidFill>
                    <a:schemeClr val="tx1"/>
                  </a:solidFill>
                </a:rPr>
                <a:t>för att hamna rätt i öppnandet </a:t>
              </a:r>
            </a:p>
          </p:txBody>
        </p:sp>
        <p:sp>
          <p:nvSpPr>
            <p:cNvPr id="21" name="Rectangle 20">
              <a:extLst>
                <a:ext uri="{FF2B5EF4-FFF2-40B4-BE49-F238E27FC236}">
                  <a16:creationId xmlns:a16="http://schemas.microsoft.com/office/drawing/2014/main" id="{80D76527-AD35-473A-B339-03823822F6C7}"/>
                </a:ext>
              </a:extLst>
            </p:cNvPr>
            <p:cNvSpPr/>
            <p:nvPr/>
          </p:nvSpPr>
          <p:spPr>
            <a:xfrm>
              <a:off x="8764425" y="1435129"/>
              <a:ext cx="2149039" cy="44164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b="1"/>
                <a:t>Lärdomar </a:t>
              </a:r>
            </a:p>
          </p:txBody>
        </p:sp>
      </p:grpSp>
      <p:grpSp>
        <p:nvGrpSpPr>
          <p:cNvPr id="4" name="Group 3">
            <a:extLst>
              <a:ext uri="{FF2B5EF4-FFF2-40B4-BE49-F238E27FC236}">
                <a16:creationId xmlns:a16="http://schemas.microsoft.com/office/drawing/2014/main" id="{D17CC749-23DC-49B9-816E-5C4FC3F5285C}"/>
              </a:ext>
            </a:extLst>
          </p:cNvPr>
          <p:cNvGrpSpPr/>
          <p:nvPr/>
        </p:nvGrpSpPr>
        <p:grpSpPr>
          <a:xfrm>
            <a:off x="4313488" y="1435129"/>
            <a:ext cx="3639312" cy="4590766"/>
            <a:chOff x="4176646" y="1435129"/>
            <a:chExt cx="3639312" cy="4590766"/>
          </a:xfrm>
        </p:grpSpPr>
        <p:sp>
          <p:nvSpPr>
            <p:cNvPr id="56" name="Rectangle 55">
              <a:extLst>
                <a:ext uri="{FF2B5EF4-FFF2-40B4-BE49-F238E27FC236}">
                  <a16:creationId xmlns:a16="http://schemas.microsoft.com/office/drawing/2014/main" id="{692CF75A-BCCC-48F4-BA7F-3EC448BC594B}"/>
                </a:ext>
              </a:extLst>
            </p:cNvPr>
            <p:cNvSpPr/>
            <p:nvPr/>
          </p:nvSpPr>
          <p:spPr>
            <a:xfrm>
              <a:off x="4176646" y="1598356"/>
              <a:ext cx="3639312" cy="4427539"/>
            </a:xfrm>
            <a:prstGeom prst="rect">
              <a:avLst/>
            </a:prstGeom>
            <a:solidFill>
              <a:schemeClr val="bg1">
                <a:alpha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pPr marL="342900" indent="-342900" algn="ctr">
                <a:spcBef>
                  <a:spcPts val="1800"/>
                </a:spcBef>
                <a:buClr>
                  <a:schemeClr val="tx2"/>
                </a:buClr>
                <a:buFont typeface="Wingdings" panose="05000000000000000000" pitchFamily="2" charset="2"/>
                <a:buChar char="Ø"/>
              </a:pPr>
              <a:endParaRPr lang="sv-SE" sz="2000" b="1">
                <a:solidFill>
                  <a:schemeClr val="tx1"/>
                </a:solidFill>
              </a:endParaRPr>
            </a:p>
            <a:p>
              <a:pPr marL="285750" indent="-285750">
                <a:spcBef>
                  <a:spcPts val="600"/>
                </a:spcBef>
                <a:buFont typeface="Wingdings" pitchFamily="2" charset="2"/>
                <a:buChar char="ü"/>
              </a:pPr>
              <a:r>
                <a:rPr lang="sv-SE">
                  <a:solidFill>
                    <a:schemeClr val="tx1"/>
                  </a:solidFill>
                </a:rPr>
                <a:t>Behovs- och omvärlds</a:t>
              </a:r>
              <a:r>
                <a:rPr lang="sv-SE" b="1">
                  <a:solidFill>
                    <a:schemeClr val="tx1"/>
                  </a:solidFill>
                </a:rPr>
                <a:t>analyser </a:t>
              </a:r>
            </a:p>
            <a:p>
              <a:pPr marL="285750" indent="-285750">
                <a:spcBef>
                  <a:spcPts val="600"/>
                </a:spcBef>
                <a:buFont typeface="Wingdings" pitchFamily="2" charset="2"/>
                <a:buChar char="ü"/>
              </a:pPr>
              <a:r>
                <a:rPr lang="sv-SE" b="1">
                  <a:solidFill>
                    <a:schemeClr val="tx1"/>
                  </a:solidFill>
                </a:rPr>
                <a:t>Erfarenhetsutbyte</a:t>
              </a:r>
              <a:r>
                <a:rPr lang="sv-SE">
                  <a:solidFill>
                    <a:schemeClr val="tx1"/>
                  </a:solidFill>
                </a:rPr>
                <a:t> med externa parter</a:t>
              </a:r>
            </a:p>
            <a:p>
              <a:pPr marL="285750" indent="-285750">
                <a:spcBef>
                  <a:spcPts val="600"/>
                </a:spcBef>
                <a:buFont typeface="Wingdings" pitchFamily="2" charset="2"/>
                <a:buChar char="ü"/>
              </a:pPr>
              <a:r>
                <a:rPr lang="sv-SE" b="1">
                  <a:solidFill>
                    <a:schemeClr val="tx1"/>
                  </a:solidFill>
                </a:rPr>
                <a:t>Fokusintervjuer och självskattning </a:t>
              </a:r>
              <a:r>
                <a:rPr lang="sv-SE">
                  <a:solidFill>
                    <a:schemeClr val="tx1"/>
                  </a:solidFill>
                </a:rPr>
                <a:t>med kommunerna för att kartlägga mognad hos kommunerna​</a:t>
              </a:r>
            </a:p>
            <a:p>
              <a:pPr marL="285750" indent="-285750">
                <a:spcBef>
                  <a:spcPts val="600"/>
                </a:spcBef>
                <a:buFont typeface="Wingdings" pitchFamily="2" charset="2"/>
                <a:buChar char="ü"/>
              </a:pPr>
              <a:r>
                <a:rPr lang="sv-SE" b="1">
                  <a:solidFill>
                    <a:schemeClr val="tx1"/>
                  </a:solidFill>
                </a:rPr>
                <a:t>Nätverk </a:t>
              </a:r>
              <a:r>
                <a:rPr lang="sv-SE">
                  <a:solidFill>
                    <a:schemeClr val="tx1"/>
                  </a:solidFill>
                </a:rPr>
                <a:t>för kommunerna</a:t>
              </a:r>
              <a:endParaRPr lang="sv-SE" b="1">
                <a:solidFill>
                  <a:schemeClr val="tx1"/>
                </a:solidFill>
              </a:endParaRPr>
            </a:p>
            <a:p>
              <a:pPr marL="285750" indent="-285750">
                <a:spcBef>
                  <a:spcPts val="600"/>
                </a:spcBef>
                <a:buFont typeface="Wingdings" pitchFamily="2" charset="2"/>
                <a:buChar char="ü"/>
              </a:pPr>
              <a:r>
                <a:rPr lang="sv-SE">
                  <a:solidFill>
                    <a:schemeClr val="tx1"/>
                  </a:solidFill>
                </a:rPr>
                <a:t>Upphandlad </a:t>
              </a:r>
              <a:r>
                <a:rPr lang="sv-SE" b="1">
                  <a:solidFill>
                    <a:schemeClr val="tx1"/>
                  </a:solidFill>
                </a:rPr>
                <a:t>dataportal</a:t>
              </a:r>
            </a:p>
            <a:p>
              <a:pPr marL="285750" indent="-285750">
                <a:spcBef>
                  <a:spcPts val="600"/>
                </a:spcBef>
                <a:buFont typeface="Wingdings" pitchFamily="2" charset="2"/>
                <a:buChar char="ü"/>
              </a:pPr>
              <a:r>
                <a:rPr lang="sv-SE">
                  <a:solidFill>
                    <a:schemeClr val="tx1"/>
                  </a:solidFill>
                </a:rPr>
                <a:t>Gemensamma </a:t>
              </a:r>
              <a:r>
                <a:rPr lang="sv-SE" b="1">
                  <a:solidFill>
                    <a:schemeClr val="tx1"/>
                  </a:solidFill>
                </a:rPr>
                <a:t>riktlinjer och en guide </a:t>
              </a:r>
            </a:p>
          </p:txBody>
        </p:sp>
        <p:sp>
          <p:nvSpPr>
            <p:cNvPr id="57" name="Rectangle 56">
              <a:extLst>
                <a:ext uri="{FF2B5EF4-FFF2-40B4-BE49-F238E27FC236}">
                  <a16:creationId xmlns:a16="http://schemas.microsoft.com/office/drawing/2014/main" id="{79F2FEA0-D48C-49F6-B5C1-58C3CC220F6D}"/>
                </a:ext>
              </a:extLst>
            </p:cNvPr>
            <p:cNvSpPr/>
            <p:nvPr/>
          </p:nvSpPr>
          <p:spPr>
            <a:xfrm>
              <a:off x="4912638" y="1435129"/>
              <a:ext cx="2149039" cy="44164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b="1"/>
                <a:t>Aktiviteter </a:t>
              </a:r>
            </a:p>
          </p:txBody>
        </p:sp>
      </p:grpSp>
    </p:spTree>
    <p:extLst>
      <p:ext uri="{BB962C8B-B14F-4D97-AF65-F5344CB8AC3E}">
        <p14:creationId xmlns:p14="http://schemas.microsoft.com/office/powerpoint/2010/main" val="3869140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7D9D5E9-67E8-43C5-B4E3-6F9EF1B25810}"/>
              </a:ext>
            </a:extLst>
          </p:cNvPr>
          <p:cNvGraphicFramePr>
            <a:graphicFrameLocks noChangeAspect="1"/>
          </p:cNvGraphicFramePr>
          <p:nvPr>
            <p:custDataLst>
              <p:tags r:id="rId2"/>
            </p:custDataLst>
            <p:extLst>
              <p:ext uri="{D42A27DB-BD31-4B8C-83A1-F6EECF244321}">
                <p14:modId xmlns:p14="http://schemas.microsoft.com/office/powerpoint/2010/main" val="1436783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6194" name="think-cell Slide" r:id="rId5" imgW="526" imgH="526" progId="TCLayout.ActiveDocument.1">
                  <p:embed/>
                </p:oleObj>
              </mc:Choice>
              <mc:Fallback>
                <p:oleObj name="think-cell Slide" r:id="rId5" imgW="526" imgH="526" progId="TCLayout.ActiveDocument.1">
                  <p:embed/>
                  <p:pic>
                    <p:nvPicPr>
                      <p:cNvPr id="7" name="Object 6" hidden="1">
                        <a:extLst>
                          <a:ext uri="{FF2B5EF4-FFF2-40B4-BE49-F238E27FC236}">
                            <a16:creationId xmlns:a16="http://schemas.microsoft.com/office/drawing/2014/main" id="{57D9D5E9-67E8-43C5-B4E3-6F9EF1B258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grpSp>
        <p:nvGrpSpPr>
          <p:cNvPr id="5" name="Group 4">
            <a:extLst>
              <a:ext uri="{FF2B5EF4-FFF2-40B4-BE49-F238E27FC236}">
                <a16:creationId xmlns:a16="http://schemas.microsoft.com/office/drawing/2014/main" id="{92A7E65D-3898-4187-B727-A67A2411A945}"/>
              </a:ext>
            </a:extLst>
          </p:cNvPr>
          <p:cNvGrpSpPr/>
          <p:nvPr/>
        </p:nvGrpSpPr>
        <p:grpSpPr>
          <a:xfrm>
            <a:off x="598543" y="1435129"/>
            <a:ext cx="3639312" cy="4590766"/>
            <a:chOff x="598543" y="1435129"/>
            <a:chExt cx="3639312" cy="4590766"/>
          </a:xfrm>
        </p:grpSpPr>
        <p:sp>
          <p:nvSpPr>
            <p:cNvPr id="18" name="Rectangle 17">
              <a:extLst>
                <a:ext uri="{FF2B5EF4-FFF2-40B4-BE49-F238E27FC236}">
                  <a16:creationId xmlns:a16="http://schemas.microsoft.com/office/drawing/2014/main" id="{5BF6E0CD-E5D6-494C-84D4-ADE7A32CF049}"/>
                </a:ext>
              </a:extLst>
            </p:cNvPr>
            <p:cNvSpPr/>
            <p:nvPr/>
          </p:nvSpPr>
          <p:spPr>
            <a:xfrm>
              <a:off x="598543" y="1598356"/>
              <a:ext cx="3639312" cy="4427539"/>
            </a:xfrm>
            <a:prstGeom prst="rect">
              <a:avLst/>
            </a:prstGeom>
            <a:solidFill>
              <a:schemeClr val="bg1">
                <a:alpha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pPr marL="342900" indent="-342900" algn="ctr">
                <a:spcBef>
                  <a:spcPts val="1800"/>
                </a:spcBef>
                <a:buClr>
                  <a:schemeClr val="tx2"/>
                </a:buClr>
                <a:buFont typeface="Wingdings" panose="05000000000000000000" pitchFamily="2" charset="2"/>
                <a:buChar char="Ø"/>
              </a:pPr>
              <a:endParaRPr lang="sv-SE" sz="2000" b="1">
                <a:solidFill>
                  <a:schemeClr val="tx1"/>
                </a:solidFill>
              </a:endParaRPr>
            </a:p>
            <a:p>
              <a:pPr marL="342900" indent="-342900">
                <a:spcBef>
                  <a:spcPts val="1800"/>
                </a:spcBef>
                <a:buClr>
                  <a:schemeClr val="tx2"/>
                </a:buClr>
                <a:buFont typeface="Wingdings" panose="05000000000000000000" pitchFamily="2" charset="2"/>
                <a:buChar char="Ø"/>
              </a:pPr>
              <a:r>
                <a:rPr lang="sv-SE" b="1">
                  <a:solidFill>
                    <a:schemeClr val="tx1"/>
                  </a:solidFill>
                </a:rPr>
                <a:t>Samverkan med regionens små och medelstora företag</a:t>
              </a:r>
            </a:p>
            <a:p>
              <a:pPr marL="342900" indent="-342900">
                <a:spcBef>
                  <a:spcPts val="1800"/>
                </a:spcBef>
                <a:buClr>
                  <a:schemeClr val="tx2"/>
                </a:buClr>
                <a:buFont typeface="Wingdings" panose="05000000000000000000" pitchFamily="2" charset="2"/>
                <a:buChar char="Ø"/>
              </a:pPr>
              <a:r>
                <a:rPr lang="sv-SE" b="1">
                  <a:solidFill>
                    <a:schemeClr val="tx1"/>
                  </a:solidFill>
                </a:rPr>
                <a:t>Öka mängden standardiserade öppna data</a:t>
              </a:r>
            </a:p>
            <a:p>
              <a:pPr marL="342900" indent="-342900">
                <a:spcBef>
                  <a:spcPts val="1800"/>
                </a:spcBef>
                <a:buClr>
                  <a:schemeClr val="tx2"/>
                </a:buClr>
                <a:buFont typeface="Wingdings" panose="05000000000000000000" pitchFamily="2" charset="2"/>
                <a:buChar char="Ø"/>
              </a:pPr>
              <a:r>
                <a:rPr lang="sv-SE" b="1">
                  <a:solidFill>
                    <a:schemeClr val="tx1"/>
                  </a:solidFill>
                </a:rPr>
                <a:t>Öka användandet av öppna data</a:t>
              </a:r>
            </a:p>
          </p:txBody>
        </p:sp>
        <p:sp>
          <p:nvSpPr>
            <p:cNvPr id="20" name="Rectangle 19">
              <a:extLst>
                <a:ext uri="{FF2B5EF4-FFF2-40B4-BE49-F238E27FC236}">
                  <a16:creationId xmlns:a16="http://schemas.microsoft.com/office/drawing/2014/main" id="{A987402B-4D7E-43C6-BC84-032A482073A8}"/>
                </a:ext>
              </a:extLst>
            </p:cNvPr>
            <p:cNvSpPr/>
            <p:nvPr/>
          </p:nvSpPr>
          <p:spPr>
            <a:xfrm>
              <a:off x="1334535" y="1435129"/>
              <a:ext cx="2149039" cy="44164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b="1"/>
                <a:t>Mål </a:t>
              </a:r>
            </a:p>
          </p:txBody>
        </p:sp>
      </p:grpSp>
      <p:grpSp>
        <p:nvGrpSpPr>
          <p:cNvPr id="3" name="Group 2">
            <a:extLst>
              <a:ext uri="{FF2B5EF4-FFF2-40B4-BE49-F238E27FC236}">
                <a16:creationId xmlns:a16="http://schemas.microsoft.com/office/drawing/2014/main" id="{9CF5DB34-51F1-4ED8-A1C6-9192F159460B}"/>
              </a:ext>
            </a:extLst>
          </p:cNvPr>
          <p:cNvGrpSpPr/>
          <p:nvPr/>
        </p:nvGrpSpPr>
        <p:grpSpPr>
          <a:xfrm>
            <a:off x="8028433" y="1435129"/>
            <a:ext cx="3639312" cy="4590766"/>
            <a:chOff x="8028433" y="1435129"/>
            <a:chExt cx="3639312" cy="4590766"/>
          </a:xfrm>
        </p:grpSpPr>
        <p:sp>
          <p:nvSpPr>
            <p:cNvPr id="19" name="Rectangle 18">
              <a:extLst>
                <a:ext uri="{FF2B5EF4-FFF2-40B4-BE49-F238E27FC236}">
                  <a16:creationId xmlns:a16="http://schemas.microsoft.com/office/drawing/2014/main" id="{7C1C63EA-AC14-49ED-A783-E981A5598725}"/>
                </a:ext>
              </a:extLst>
            </p:cNvPr>
            <p:cNvSpPr/>
            <p:nvPr/>
          </p:nvSpPr>
          <p:spPr>
            <a:xfrm>
              <a:off x="8028433" y="1598356"/>
              <a:ext cx="3639312" cy="4427539"/>
            </a:xfrm>
            <a:prstGeom prst="rect">
              <a:avLst/>
            </a:prstGeom>
            <a:solidFill>
              <a:schemeClr val="bg1">
                <a:alpha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108000" rIns="91440" bIns="45720" numCol="1" spcCol="0" rtlCol="0" fromWordArt="0" anchor="ctr" anchorCtr="0" forceAA="0" compatLnSpc="1">
              <a:prstTxWarp prst="textNoShape">
                <a:avLst/>
              </a:prstTxWarp>
              <a:noAutofit/>
            </a:bodyPr>
            <a:lstStyle/>
            <a:p>
              <a:pPr marL="342900" indent="-342900">
                <a:spcBef>
                  <a:spcPts val="1800"/>
                </a:spcBef>
                <a:buClr>
                  <a:schemeClr val="tx2"/>
                </a:buClr>
                <a:buFont typeface="Wingdings" panose="05000000000000000000" pitchFamily="2" charset="2"/>
                <a:buChar char="v"/>
              </a:pPr>
              <a:r>
                <a:rPr lang="sv-SE">
                  <a:solidFill>
                    <a:schemeClr val="tx1"/>
                  </a:solidFill>
                </a:rPr>
                <a:t>Öppna data behöver </a:t>
              </a:r>
              <a:r>
                <a:rPr lang="sv-SE" b="1">
                  <a:solidFill>
                    <a:schemeClr val="tx1"/>
                  </a:solidFill>
                </a:rPr>
                <a:t>utgå från målgruppers behov och användning</a:t>
              </a:r>
            </a:p>
            <a:p>
              <a:pPr marL="342900" indent="-342900">
                <a:spcBef>
                  <a:spcPts val="1800"/>
                </a:spcBef>
                <a:buClr>
                  <a:schemeClr val="tx2"/>
                </a:buClr>
                <a:buFont typeface="Wingdings" panose="05000000000000000000" pitchFamily="2" charset="2"/>
                <a:buChar char="v"/>
              </a:pPr>
              <a:r>
                <a:rPr lang="sv-SE" b="1">
                  <a:solidFill>
                    <a:schemeClr val="tx1"/>
                  </a:solidFill>
                </a:rPr>
                <a:t>Olika standarder, ”rätt och fel”: </a:t>
              </a:r>
              <a:r>
                <a:rPr lang="sv-SE">
                  <a:solidFill>
                    <a:schemeClr val="tx1"/>
                  </a:solidFill>
                </a:rPr>
                <a:t>Många olika intressenter och åsikter</a:t>
              </a:r>
            </a:p>
            <a:p>
              <a:pPr marL="342900" lvl="0" indent="-342900">
                <a:spcBef>
                  <a:spcPts val="1800"/>
                </a:spcBef>
                <a:buClr>
                  <a:schemeClr val="tx2"/>
                </a:buClr>
                <a:buFont typeface="Wingdings" panose="05000000000000000000" pitchFamily="2" charset="2"/>
                <a:buChar char="v"/>
                <a:defRPr/>
              </a:pPr>
              <a:r>
                <a:rPr lang="sv-SE" b="1">
                  <a:solidFill>
                    <a:schemeClr val="tx1"/>
                  </a:solidFill>
                </a:rPr>
                <a:t>Datasäkerhet vs. Öppenhet: </a:t>
              </a:r>
              <a:r>
                <a:rPr lang="sv-SE">
                  <a:solidFill>
                    <a:schemeClr val="tx1"/>
                  </a:solidFill>
                </a:rPr>
                <a:t>Motverkande krafter när säkerhet hindrar öppenhet</a:t>
              </a:r>
            </a:p>
          </p:txBody>
        </p:sp>
        <p:sp>
          <p:nvSpPr>
            <p:cNvPr id="21" name="Rectangle 20">
              <a:extLst>
                <a:ext uri="{FF2B5EF4-FFF2-40B4-BE49-F238E27FC236}">
                  <a16:creationId xmlns:a16="http://schemas.microsoft.com/office/drawing/2014/main" id="{80D76527-AD35-473A-B339-03823822F6C7}"/>
                </a:ext>
              </a:extLst>
            </p:cNvPr>
            <p:cNvSpPr/>
            <p:nvPr/>
          </p:nvSpPr>
          <p:spPr>
            <a:xfrm>
              <a:off x="8764425" y="1435129"/>
              <a:ext cx="2149039" cy="44164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b="1"/>
                <a:t>Lärdomar </a:t>
              </a:r>
            </a:p>
          </p:txBody>
        </p:sp>
      </p:grpSp>
      <p:grpSp>
        <p:nvGrpSpPr>
          <p:cNvPr id="4" name="Group 3">
            <a:extLst>
              <a:ext uri="{FF2B5EF4-FFF2-40B4-BE49-F238E27FC236}">
                <a16:creationId xmlns:a16="http://schemas.microsoft.com/office/drawing/2014/main" id="{D17CC749-23DC-49B9-816E-5C4FC3F5285C}"/>
              </a:ext>
            </a:extLst>
          </p:cNvPr>
          <p:cNvGrpSpPr/>
          <p:nvPr/>
        </p:nvGrpSpPr>
        <p:grpSpPr>
          <a:xfrm>
            <a:off x="4313488" y="1435129"/>
            <a:ext cx="3639312" cy="4590766"/>
            <a:chOff x="4176646" y="1435129"/>
            <a:chExt cx="3639312" cy="4590766"/>
          </a:xfrm>
        </p:grpSpPr>
        <p:sp>
          <p:nvSpPr>
            <p:cNvPr id="56" name="Rectangle 55">
              <a:extLst>
                <a:ext uri="{FF2B5EF4-FFF2-40B4-BE49-F238E27FC236}">
                  <a16:creationId xmlns:a16="http://schemas.microsoft.com/office/drawing/2014/main" id="{692CF75A-BCCC-48F4-BA7F-3EC448BC594B}"/>
                </a:ext>
              </a:extLst>
            </p:cNvPr>
            <p:cNvSpPr/>
            <p:nvPr/>
          </p:nvSpPr>
          <p:spPr>
            <a:xfrm>
              <a:off x="4176646" y="1598356"/>
              <a:ext cx="3639312" cy="4427539"/>
            </a:xfrm>
            <a:prstGeom prst="rect">
              <a:avLst/>
            </a:prstGeom>
            <a:solidFill>
              <a:schemeClr val="bg1">
                <a:alpha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pPr marL="342900" indent="-342900" algn="ctr">
                <a:spcBef>
                  <a:spcPts val="1800"/>
                </a:spcBef>
                <a:buClr>
                  <a:schemeClr val="tx2"/>
                </a:buClr>
                <a:buFont typeface="Wingdings" panose="05000000000000000000" pitchFamily="2" charset="2"/>
                <a:buChar char="Ø"/>
              </a:pPr>
              <a:endParaRPr lang="sv-SE" sz="2000" b="1">
                <a:solidFill>
                  <a:schemeClr val="tx1"/>
                </a:solidFill>
              </a:endParaRPr>
            </a:p>
            <a:p>
              <a:pPr marL="285750" indent="-285750">
                <a:spcBef>
                  <a:spcPts val="600"/>
                </a:spcBef>
                <a:buFont typeface="Wingdings" pitchFamily="2" charset="2"/>
                <a:buChar char="ü"/>
              </a:pPr>
              <a:r>
                <a:rPr lang="sv-SE" b="1">
                  <a:solidFill>
                    <a:schemeClr val="tx1"/>
                  </a:solidFill>
                </a:rPr>
                <a:t>Intervjuer med över 100 företag</a:t>
              </a:r>
              <a:r>
                <a:rPr lang="sv-SE">
                  <a:solidFill>
                    <a:schemeClr val="tx1"/>
                  </a:solidFill>
                </a:rPr>
                <a:t> för att förstå behov</a:t>
              </a:r>
              <a:endParaRPr lang="sv-SE" b="1">
                <a:solidFill>
                  <a:schemeClr val="tx1"/>
                </a:solidFill>
              </a:endParaRPr>
            </a:p>
            <a:p>
              <a:pPr marL="285750" indent="-285750">
                <a:spcBef>
                  <a:spcPts val="600"/>
                </a:spcBef>
                <a:buFont typeface="Wingdings" pitchFamily="2" charset="2"/>
                <a:buChar char="ü"/>
              </a:pPr>
              <a:r>
                <a:rPr lang="sv-SE" b="1">
                  <a:solidFill>
                    <a:schemeClr val="tx1"/>
                  </a:solidFill>
                </a:rPr>
                <a:t>Pilotdatamänger </a:t>
              </a:r>
              <a:r>
                <a:rPr lang="sv-SE">
                  <a:solidFill>
                    <a:schemeClr val="tx1"/>
                  </a:solidFill>
                </a:rPr>
                <a:t>inklusive specifikationer och metadata</a:t>
              </a:r>
            </a:p>
            <a:p>
              <a:pPr marL="285750" indent="-285750">
                <a:spcBef>
                  <a:spcPts val="600"/>
                </a:spcBef>
                <a:buFont typeface="Wingdings" pitchFamily="2" charset="2"/>
                <a:buChar char="ü"/>
              </a:pPr>
              <a:r>
                <a:rPr lang="sv-SE" b="1">
                  <a:solidFill>
                    <a:schemeClr val="tx1"/>
                  </a:solidFill>
                </a:rPr>
                <a:t>Innovationstävling</a:t>
              </a:r>
            </a:p>
            <a:p>
              <a:pPr marL="285750" indent="-285750">
                <a:spcBef>
                  <a:spcPts val="600"/>
                </a:spcBef>
                <a:buFont typeface="Wingdings" pitchFamily="2" charset="2"/>
                <a:buChar char="ü"/>
              </a:pPr>
              <a:r>
                <a:rPr lang="sv-SE">
                  <a:solidFill>
                    <a:schemeClr val="tx1"/>
                  </a:solidFill>
                </a:rPr>
                <a:t>Uppföljning och stöd gällande </a:t>
              </a:r>
              <a:r>
                <a:rPr lang="sv-SE" b="1">
                  <a:solidFill>
                    <a:schemeClr val="tx1"/>
                  </a:solidFill>
                </a:rPr>
                <a:t>publicering av data</a:t>
              </a:r>
            </a:p>
            <a:p>
              <a:pPr marL="285750" indent="-285750">
                <a:spcBef>
                  <a:spcPts val="600"/>
                </a:spcBef>
                <a:buFont typeface="Wingdings" pitchFamily="2" charset="2"/>
                <a:buChar char="ü"/>
              </a:pPr>
              <a:r>
                <a:rPr lang="sv-SE">
                  <a:solidFill>
                    <a:schemeClr val="tx1"/>
                  </a:solidFill>
                </a:rPr>
                <a:t>Dialoger med företag för att </a:t>
              </a:r>
              <a:r>
                <a:rPr lang="sv-SE" b="1">
                  <a:solidFill>
                    <a:schemeClr val="tx1"/>
                  </a:solidFill>
                </a:rPr>
                <a:t>uppmuntra användning av publicerad data</a:t>
              </a:r>
            </a:p>
            <a:p>
              <a:pPr marL="285750" indent="-285750">
                <a:spcBef>
                  <a:spcPts val="600"/>
                </a:spcBef>
                <a:buFont typeface="Wingdings" pitchFamily="2" charset="2"/>
                <a:buChar char="ü"/>
              </a:pPr>
              <a:r>
                <a:rPr lang="sv-SE" b="1">
                  <a:solidFill>
                    <a:schemeClr val="tx1"/>
                  </a:solidFill>
                </a:rPr>
                <a:t>Erfarenhetsutbyte med andra kommuner </a:t>
              </a:r>
              <a:r>
                <a:rPr lang="sv-SE">
                  <a:solidFill>
                    <a:schemeClr val="tx1"/>
                  </a:solidFill>
                </a:rPr>
                <a:t>i Sverige</a:t>
              </a:r>
            </a:p>
          </p:txBody>
        </p:sp>
        <p:sp>
          <p:nvSpPr>
            <p:cNvPr id="57" name="Rectangle 56">
              <a:extLst>
                <a:ext uri="{FF2B5EF4-FFF2-40B4-BE49-F238E27FC236}">
                  <a16:creationId xmlns:a16="http://schemas.microsoft.com/office/drawing/2014/main" id="{79F2FEA0-D48C-49F6-B5C1-58C3CC220F6D}"/>
                </a:ext>
              </a:extLst>
            </p:cNvPr>
            <p:cNvSpPr/>
            <p:nvPr/>
          </p:nvSpPr>
          <p:spPr>
            <a:xfrm>
              <a:off x="4912638" y="1435129"/>
              <a:ext cx="2149039" cy="44164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b="1"/>
                <a:t>Aktiviteter </a:t>
              </a:r>
            </a:p>
          </p:txBody>
        </p:sp>
      </p:grpSp>
      <p:sp>
        <p:nvSpPr>
          <p:cNvPr id="14" name="Rectangle 13">
            <a:extLst>
              <a:ext uri="{FF2B5EF4-FFF2-40B4-BE49-F238E27FC236}">
                <a16:creationId xmlns:a16="http://schemas.microsoft.com/office/drawing/2014/main" id="{E9A9898B-8D09-442F-B71C-F94A155D5B97}"/>
              </a:ext>
            </a:extLst>
          </p:cNvPr>
          <p:cNvSpPr/>
          <p:nvPr/>
        </p:nvSpPr>
        <p:spPr>
          <a:xfrm>
            <a:off x="-201105" y="260648"/>
            <a:ext cx="12594210" cy="1028486"/>
          </a:xfrm>
          <a:prstGeom prst="rect">
            <a:avLst/>
          </a:prstGeom>
          <a:solidFill>
            <a:schemeClr val="tx2">
              <a:alpha val="69804"/>
            </a:scheme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504000" tIns="0" rIns="504000" bIns="0" numCol="1" spcCol="1270" anchor="ctr" anchorCtr="0">
            <a:noAutofit/>
          </a:bodyPr>
          <a:lstStyle/>
          <a:p>
            <a:pPr algn="ctr"/>
            <a:r>
              <a:rPr lang="sv-SE" sz="3200" i="1">
                <a:solidFill>
                  <a:schemeClr val="bg1"/>
                </a:solidFill>
              </a:rPr>
              <a:t>Fas 2 Genomföra </a:t>
            </a:r>
            <a:r>
              <a:rPr lang="sv-SE" sz="3200">
                <a:solidFill>
                  <a:schemeClr val="bg1"/>
                </a:solidFill>
              </a:rPr>
              <a:t>– I den andra fasen var fokus på att stötta kommunerna i att publicera data och skapa användning av den</a:t>
            </a:r>
          </a:p>
        </p:txBody>
      </p:sp>
    </p:spTree>
    <p:extLst>
      <p:ext uri="{BB962C8B-B14F-4D97-AF65-F5344CB8AC3E}">
        <p14:creationId xmlns:p14="http://schemas.microsoft.com/office/powerpoint/2010/main" val="34376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7D9D5E9-67E8-43C5-B4E3-6F9EF1B25810}"/>
              </a:ext>
            </a:extLst>
          </p:cNvPr>
          <p:cNvGraphicFramePr>
            <a:graphicFrameLocks noChangeAspect="1"/>
          </p:cNvGraphicFramePr>
          <p:nvPr>
            <p:custDataLst>
              <p:tags r:id="rId2"/>
            </p:custDataLst>
            <p:extLst>
              <p:ext uri="{D42A27DB-BD31-4B8C-83A1-F6EECF244321}">
                <p14:modId xmlns:p14="http://schemas.microsoft.com/office/powerpoint/2010/main" val="11665695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7218" name="think-cell Slide" r:id="rId5" imgW="526" imgH="526" progId="TCLayout.ActiveDocument.1">
                  <p:embed/>
                </p:oleObj>
              </mc:Choice>
              <mc:Fallback>
                <p:oleObj name="think-cell Slide" r:id="rId5" imgW="526" imgH="526" progId="TCLayout.ActiveDocument.1">
                  <p:embed/>
                  <p:pic>
                    <p:nvPicPr>
                      <p:cNvPr id="7" name="Object 6" hidden="1">
                        <a:extLst>
                          <a:ext uri="{FF2B5EF4-FFF2-40B4-BE49-F238E27FC236}">
                            <a16:creationId xmlns:a16="http://schemas.microsoft.com/office/drawing/2014/main" id="{57D9D5E9-67E8-43C5-B4E3-6F9EF1B258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grpSp>
        <p:nvGrpSpPr>
          <p:cNvPr id="5" name="Group 4">
            <a:extLst>
              <a:ext uri="{FF2B5EF4-FFF2-40B4-BE49-F238E27FC236}">
                <a16:creationId xmlns:a16="http://schemas.microsoft.com/office/drawing/2014/main" id="{92A7E65D-3898-4187-B727-A67A2411A945}"/>
              </a:ext>
            </a:extLst>
          </p:cNvPr>
          <p:cNvGrpSpPr/>
          <p:nvPr/>
        </p:nvGrpSpPr>
        <p:grpSpPr>
          <a:xfrm>
            <a:off x="598543" y="1435129"/>
            <a:ext cx="3639312" cy="4590766"/>
            <a:chOff x="598543" y="1435129"/>
            <a:chExt cx="3639312" cy="4590766"/>
          </a:xfrm>
        </p:grpSpPr>
        <p:sp>
          <p:nvSpPr>
            <p:cNvPr id="18" name="Rectangle 17">
              <a:extLst>
                <a:ext uri="{FF2B5EF4-FFF2-40B4-BE49-F238E27FC236}">
                  <a16:creationId xmlns:a16="http://schemas.microsoft.com/office/drawing/2014/main" id="{5BF6E0CD-E5D6-494C-84D4-ADE7A32CF049}"/>
                </a:ext>
              </a:extLst>
            </p:cNvPr>
            <p:cNvSpPr/>
            <p:nvPr/>
          </p:nvSpPr>
          <p:spPr>
            <a:xfrm>
              <a:off x="598543" y="1598356"/>
              <a:ext cx="3639312" cy="4427539"/>
            </a:xfrm>
            <a:prstGeom prst="rect">
              <a:avLst/>
            </a:prstGeom>
            <a:solidFill>
              <a:schemeClr val="bg1">
                <a:alpha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pPr marL="342900" indent="-342900" algn="ctr">
                <a:spcBef>
                  <a:spcPts val="1800"/>
                </a:spcBef>
                <a:buClr>
                  <a:schemeClr val="tx2"/>
                </a:buClr>
                <a:buFont typeface="Wingdings" panose="05000000000000000000" pitchFamily="2" charset="2"/>
                <a:buChar char="Ø"/>
              </a:pPr>
              <a:endParaRPr lang="sv-SE" sz="2000" b="1">
                <a:solidFill>
                  <a:schemeClr val="tx1"/>
                </a:solidFill>
              </a:endParaRPr>
            </a:p>
            <a:p>
              <a:pPr marL="342900" indent="-342900">
                <a:spcBef>
                  <a:spcPts val="1800"/>
                </a:spcBef>
                <a:buClr>
                  <a:schemeClr val="tx2"/>
                </a:buClr>
                <a:buFont typeface="Wingdings" panose="05000000000000000000" pitchFamily="2" charset="2"/>
                <a:buChar char="Ø"/>
              </a:pPr>
              <a:r>
                <a:rPr lang="sv-SE" b="1">
                  <a:solidFill>
                    <a:schemeClr val="tx1"/>
                  </a:solidFill>
                </a:rPr>
                <a:t>Öka digital mognad och kompetens om öppna data i regionen</a:t>
              </a:r>
            </a:p>
            <a:p>
              <a:pPr marL="342900" indent="-342900">
                <a:spcBef>
                  <a:spcPts val="1800"/>
                </a:spcBef>
                <a:buClr>
                  <a:schemeClr val="tx2"/>
                </a:buClr>
                <a:buFont typeface="Wingdings" panose="05000000000000000000" pitchFamily="2" charset="2"/>
                <a:buChar char="Ø"/>
              </a:pPr>
              <a:r>
                <a:rPr lang="sv-SE" b="1">
                  <a:solidFill>
                    <a:schemeClr val="tx1"/>
                  </a:solidFill>
                </a:rPr>
                <a:t>Etablera förvaltning och portal för fortsatt långsiktigt arbete</a:t>
              </a:r>
            </a:p>
            <a:p>
              <a:pPr marL="342900" indent="-342900">
                <a:spcBef>
                  <a:spcPts val="1800"/>
                </a:spcBef>
                <a:buClr>
                  <a:schemeClr val="tx2"/>
                </a:buClr>
                <a:buFont typeface="Wingdings" panose="05000000000000000000" pitchFamily="2" charset="2"/>
                <a:buChar char="Ø"/>
              </a:pPr>
              <a:r>
                <a:rPr lang="sv-SE" b="1">
                  <a:solidFill>
                    <a:schemeClr val="tx1"/>
                  </a:solidFill>
                </a:rPr>
                <a:t>Dela projektets lärdomar och </a:t>
              </a:r>
              <a:r>
                <a:rPr lang="sv-SE" b="1" err="1">
                  <a:solidFill>
                    <a:schemeClr val="tx1"/>
                  </a:solidFill>
                </a:rPr>
                <a:t>leverabler</a:t>
              </a:r>
              <a:r>
                <a:rPr lang="sv-SE" b="1">
                  <a:solidFill>
                    <a:schemeClr val="tx1"/>
                  </a:solidFill>
                </a:rPr>
                <a:t> nationellt</a:t>
              </a:r>
            </a:p>
          </p:txBody>
        </p:sp>
        <p:sp>
          <p:nvSpPr>
            <p:cNvPr id="20" name="Rectangle 19">
              <a:extLst>
                <a:ext uri="{FF2B5EF4-FFF2-40B4-BE49-F238E27FC236}">
                  <a16:creationId xmlns:a16="http://schemas.microsoft.com/office/drawing/2014/main" id="{A987402B-4D7E-43C6-BC84-032A482073A8}"/>
                </a:ext>
              </a:extLst>
            </p:cNvPr>
            <p:cNvSpPr/>
            <p:nvPr/>
          </p:nvSpPr>
          <p:spPr>
            <a:xfrm>
              <a:off x="1334535" y="1435129"/>
              <a:ext cx="2149039" cy="44164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b="1"/>
                <a:t>Mål </a:t>
              </a:r>
            </a:p>
          </p:txBody>
        </p:sp>
      </p:grpSp>
      <p:grpSp>
        <p:nvGrpSpPr>
          <p:cNvPr id="3" name="Group 2">
            <a:extLst>
              <a:ext uri="{FF2B5EF4-FFF2-40B4-BE49-F238E27FC236}">
                <a16:creationId xmlns:a16="http://schemas.microsoft.com/office/drawing/2014/main" id="{9CF5DB34-51F1-4ED8-A1C6-9192F159460B}"/>
              </a:ext>
            </a:extLst>
          </p:cNvPr>
          <p:cNvGrpSpPr/>
          <p:nvPr/>
        </p:nvGrpSpPr>
        <p:grpSpPr>
          <a:xfrm>
            <a:off x="8028433" y="1435129"/>
            <a:ext cx="3639312" cy="4590766"/>
            <a:chOff x="8028433" y="1435129"/>
            <a:chExt cx="3639312" cy="4590766"/>
          </a:xfrm>
        </p:grpSpPr>
        <p:sp>
          <p:nvSpPr>
            <p:cNvPr id="19" name="Rectangle 18">
              <a:extLst>
                <a:ext uri="{FF2B5EF4-FFF2-40B4-BE49-F238E27FC236}">
                  <a16:creationId xmlns:a16="http://schemas.microsoft.com/office/drawing/2014/main" id="{7C1C63EA-AC14-49ED-A783-E981A5598725}"/>
                </a:ext>
              </a:extLst>
            </p:cNvPr>
            <p:cNvSpPr/>
            <p:nvPr/>
          </p:nvSpPr>
          <p:spPr>
            <a:xfrm>
              <a:off x="8028433" y="1598356"/>
              <a:ext cx="3639312" cy="4427539"/>
            </a:xfrm>
            <a:prstGeom prst="rect">
              <a:avLst/>
            </a:prstGeom>
            <a:solidFill>
              <a:schemeClr val="bg1">
                <a:alpha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108000" rIns="91440" bIns="45720" numCol="1" spcCol="0" rtlCol="0" fromWordArt="0" anchor="ctr" anchorCtr="0" forceAA="0" compatLnSpc="1">
              <a:prstTxWarp prst="textNoShape">
                <a:avLst/>
              </a:prstTxWarp>
              <a:noAutofit/>
            </a:bodyPr>
            <a:lstStyle/>
            <a:p>
              <a:pPr marL="342900" indent="-342900">
                <a:spcBef>
                  <a:spcPts val="1800"/>
                </a:spcBef>
                <a:buClr>
                  <a:schemeClr val="tx2"/>
                </a:buClr>
                <a:buFont typeface="Wingdings" panose="05000000000000000000" pitchFamily="2" charset="2"/>
                <a:buChar char="v"/>
              </a:pPr>
              <a:r>
                <a:rPr lang="sv-SE" b="1">
                  <a:solidFill>
                    <a:schemeClr val="tx1"/>
                  </a:solidFill>
                </a:rPr>
                <a:t>Målgrupper kräver långsiktighet </a:t>
              </a:r>
              <a:r>
                <a:rPr lang="sv-SE">
                  <a:solidFill>
                    <a:schemeClr val="tx1"/>
                  </a:solidFill>
                </a:rPr>
                <a:t>och kontinuitet i publicering </a:t>
              </a:r>
            </a:p>
            <a:p>
              <a:pPr marL="342900" lvl="0" indent="-342900">
                <a:spcBef>
                  <a:spcPts val="1800"/>
                </a:spcBef>
                <a:buClr>
                  <a:schemeClr val="tx2"/>
                </a:buClr>
                <a:buFont typeface="Wingdings" panose="05000000000000000000" pitchFamily="2" charset="2"/>
                <a:buChar char="v"/>
                <a:defRPr/>
              </a:pPr>
              <a:r>
                <a:rPr lang="sv-SE">
                  <a:solidFill>
                    <a:schemeClr val="tx1"/>
                  </a:solidFill>
                </a:rPr>
                <a:t>Utmanande och viktigt att </a:t>
              </a:r>
              <a:r>
                <a:rPr lang="sv-SE" b="1">
                  <a:solidFill>
                    <a:schemeClr val="tx1"/>
                  </a:solidFill>
                </a:rPr>
                <a:t>visa på externa och interna nyttor </a:t>
              </a:r>
              <a:endParaRPr lang="sv-SE">
                <a:solidFill>
                  <a:schemeClr val="tx1"/>
                </a:solidFill>
              </a:endParaRPr>
            </a:p>
          </p:txBody>
        </p:sp>
        <p:sp>
          <p:nvSpPr>
            <p:cNvPr id="21" name="Rectangle 20">
              <a:extLst>
                <a:ext uri="{FF2B5EF4-FFF2-40B4-BE49-F238E27FC236}">
                  <a16:creationId xmlns:a16="http://schemas.microsoft.com/office/drawing/2014/main" id="{80D76527-AD35-473A-B339-03823822F6C7}"/>
                </a:ext>
              </a:extLst>
            </p:cNvPr>
            <p:cNvSpPr/>
            <p:nvPr/>
          </p:nvSpPr>
          <p:spPr>
            <a:xfrm>
              <a:off x="8764425" y="1435129"/>
              <a:ext cx="2149039" cy="44164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b="1"/>
                <a:t>Lärdomar </a:t>
              </a:r>
            </a:p>
          </p:txBody>
        </p:sp>
      </p:grpSp>
      <p:grpSp>
        <p:nvGrpSpPr>
          <p:cNvPr id="4" name="Group 3">
            <a:extLst>
              <a:ext uri="{FF2B5EF4-FFF2-40B4-BE49-F238E27FC236}">
                <a16:creationId xmlns:a16="http://schemas.microsoft.com/office/drawing/2014/main" id="{D17CC749-23DC-49B9-816E-5C4FC3F5285C}"/>
              </a:ext>
            </a:extLst>
          </p:cNvPr>
          <p:cNvGrpSpPr/>
          <p:nvPr/>
        </p:nvGrpSpPr>
        <p:grpSpPr>
          <a:xfrm>
            <a:off x="4313488" y="1435129"/>
            <a:ext cx="3639312" cy="4590766"/>
            <a:chOff x="4176646" y="1435129"/>
            <a:chExt cx="3639312" cy="4590766"/>
          </a:xfrm>
        </p:grpSpPr>
        <p:sp>
          <p:nvSpPr>
            <p:cNvPr id="56" name="Rectangle 55">
              <a:extLst>
                <a:ext uri="{FF2B5EF4-FFF2-40B4-BE49-F238E27FC236}">
                  <a16:creationId xmlns:a16="http://schemas.microsoft.com/office/drawing/2014/main" id="{692CF75A-BCCC-48F4-BA7F-3EC448BC594B}"/>
                </a:ext>
              </a:extLst>
            </p:cNvPr>
            <p:cNvSpPr/>
            <p:nvPr/>
          </p:nvSpPr>
          <p:spPr>
            <a:xfrm>
              <a:off x="4176646" y="1598356"/>
              <a:ext cx="3639312" cy="4427539"/>
            </a:xfrm>
            <a:prstGeom prst="rect">
              <a:avLst/>
            </a:prstGeom>
            <a:solidFill>
              <a:schemeClr val="bg1">
                <a:alpha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pPr marL="342900" indent="-342900" algn="ctr">
                <a:spcBef>
                  <a:spcPts val="1800"/>
                </a:spcBef>
                <a:buClr>
                  <a:schemeClr val="tx2"/>
                </a:buClr>
                <a:buFont typeface="Wingdings" panose="05000000000000000000" pitchFamily="2" charset="2"/>
                <a:buChar char="Ø"/>
              </a:pPr>
              <a:endParaRPr lang="sv-SE" sz="2000" b="1">
                <a:solidFill>
                  <a:schemeClr val="tx1"/>
                </a:solidFill>
              </a:endParaRPr>
            </a:p>
            <a:p>
              <a:pPr marL="285750" lvl="0" indent="-285750">
                <a:spcBef>
                  <a:spcPts val="600"/>
                </a:spcBef>
                <a:buFont typeface="Wingdings" pitchFamily="2" charset="2"/>
                <a:buChar char="ü"/>
                <a:defRPr/>
              </a:pPr>
              <a:r>
                <a:rPr lang="sv-SE" b="1">
                  <a:solidFill>
                    <a:schemeClr val="tx1"/>
                  </a:solidFill>
                </a:rPr>
                <a:t>Stöd till kommunerna </a:t>
              </a:r>
              <a:r>
                <a:rPr lang="sv-SE">
                  <a:solidFill>
                    <a:schemeClr val="tx1"/>
                  </a:solidFill>
                </a:rPr>
                <a:t>för att möjliggöra ett långsiktigt arbete med öppna data, inkl. stödmaterial och hjälp med förankring och kompetensutveckling</a:t>
              </a:r>
              <a:endParaRPr lang="sv-SE" b="1">
                <a:solidFill>
                  <a:schemeClr val="tx1"/>
                </a:solidFill>
              </a:endParaRPr>
            </a:p>
            <a:p>
              <a:pPr marL="285750" indent="-285750">
                <a:spcBef>
                  <a:spcPts val="600"/>
                </a:spcBef>
                <a:buFont typeface="Wingdings" pitchFamily="2" charset="2"/>
                <a:buChar char="ü"/>
              </a:pPr>
              <a:r>
                <a:rPr lang="sv-SE" b="1">
                  <a:solidFill>
                    <a:schemeClr val="tx1"/>
                  </a:solidFill>
                </a:rPr>
                <a:t>Externa konferenser och presentationer</a:t>
              </a:r>
            </a:p>
            <a:p>
              <a:pPr marL="285750" indent="-285750">
                <a:spcBef>
                  <a:spcPts val="600"/>
                </a:spcBef>
                <a:buFont typeface="Wingdings" pitchFamily="2" charset="2"/>
                <a:buChar char="ü"/>
              </a:pPr>
              <a:r>
                <a:rPr lang="sv-SE" b="1">
                  <a:solidFill>
                    <a:schemeClr val="tx1"/>
                  </a:solidFill>
                </a:rPr>
                <a:t>Vidareutveckling av projektets guide </a:t>
              </a:r>
              <a:r>
                <a:rPr lang="sv-SE">
                  <a:solidFill>
                    <a:schemeClr val="tx1"/>
                  </a:solidFill>
                </a:rPr>
                <a:t>nationellt med DIGG</a:t>
              </a:r>
            </a:p>
            <a:p>
              <a:pPr marL="285750" indent="-285750">
                <a:spcBef>
                  <a:spcPts val="600"/>
                </a:spcBef>
                <a:buFont typeface="Wingdings" pitchFamily="2" charset="2"/>
                <a:buChar char="ü"/>
              </a:pPr>
              <a:r>
                <a:rPr lang="sv-SE" b="1">
                  <a:solidFill>
                    <a:schemeClr val="tx1"/>
                  </a:solidFill>
                </a:rPr>
                <a:t>Publik hemsida med </a:t>
              </a:r>
              <a:r>
                <a:rPr lang="sv-SE">
                  <a:solidFill>
                    <a:schemeClr val="tx1"/>
                  </a:solidFill>
                </a:rPr>
                <a:t>projektmaterial</a:t>
              </a:r>
            </a:p>
          </p:txBody>
        </p:sp>
        <p:sp>
          <p:nvSpPr>
            <p:cNvPr id="57" name="Rectangle 56">
              <a:extLst>
                <a:ext uri="{FF2B5EF4-FFF2-40B4-BE49-F238E27FC236}">
                  <a16:creationId xmlns:a16="http://schemas.microsoft.com/office/drawing/2014/main" id="{79F2FEA0-D48C-49F6-B5C1-58C3CC220F6D}"/>
                </a:ext>
              </a:extLst>
            </p:cNvPr>
            <p:cNvSpPr/>
            <p:nvPr/>
          </p:nvSpPr>
          <p:spPr>
            <a:xfrm>
              <a:off x="4912638" y="1435129"/>
              <a:ext cx="2149039" cy="44164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b="1"/>
                <a:t>Aktiviteter </a:t>
              </a:r>
            </a:p>
          </p:txBody>
        </p:sp>
      </p:grpSp>
      <p:sp>
        <p:nvSpPr>
          <p:cNvPr id="15" name="Rectangle 14">
            <a:extLst>
              <a:ext uri="{FF2B5EF4-FFF2-40B4-BE49-F238E27FC236}">
                <a16:creationId xmlns:a16="http://schemas.microsoft.com/office/drawing/2014/main" id="{BF4348AD-3669-432A-9A7D-A60ACC9CF45B}"/>
              </a:ext>
            </a:extLst>
          </p:cNvPr>
          <p:cNvSpPr/>
          <p:nvPr/>
        </p:nvSpPr>
        <p:spPr>
          <a:xfrm>
            <a:off x="-201105" y="260648"/>
            <a:ext cx="12594210" cy="1028486"/>
          </a:xfrm>
          <a:prstGeom prst="rect">
            <a:avLst/>
          </a:prstGeom>
          <a:solidFill>
            <a:schemeClr val="tx2">
              <a:alpha val="69804"/>
            </a:scheme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504000" tIns="0" rIns="504000" bIns="0" numCol="1" spcCol="1270" anchor="ctr" anchorCtr="0">
            <a:noAutofit/>
          </a:bodyPr>
          <a:lstStyle/>
          <a:p>
            <a:pPr algn="ctr"/>
            <a:r>
              <a:rPr lang="sv-SE" sz="3200" i="1">
                <a:solidFill>
                  <a:schemeClr val="bg1"/>
                </a:solidFill>
              </a:rPr>
              <a:t>Fas 3 Befästa och utöka </a:t>
            </a:r>
            <a:r>
              <a:rPr lang="sv-SE" sz="3200">
                <a:solidFill>
                  <a:schemeClr val="bg1"/>
                </a:solidFill>
              </a:rPr>
              <a:t>– I den sista fasen har projektet arbetat för att etablera förvaltning av resultaten och att dela lärdomar</a:t>
            </a:r>
          </a:p>
        </p:txBody>
      </p:sp>
      <p:sp>
        <p:nvSpPr>
          <p:cNvPr id="16" name="Rundad rektangulär pratbubbla 4">
            <a:extLst>
              <a:ext uri="{FF2B5EF4-FFF2-40B4-BE49-F238E27FC236}">
                <a16:creationId xmlns:a16="http://schemas.microsoft.com/office/drawing/2014/main" id="{34CE42C7-62EC-4B88-9AA3-8DEAF1952DAE}"/>
              </a:ext>
            </a:extLst>
          </p:cNvPr>
          <p:cNvSpPr/>
          <p:nvPr/>
        </p:nvSpPr>
        <p:spPr>
          <a:xfrm>
            <a:off x="8028433" y="5106730"/>
            <a:ext cx="3864577" cy="1202392"/>
          </a:xfrm>
          <a:prstGeom prst="wedgeRoundRectCallout">
            <a:avLst>
              <a:gd name="adj1" fmla="val -48217"/>
              <a:gd name="adj2" fmla="val -62376"/>
              <a:gd name="adj3" fmla="val 16667"/>
            </a:avLst>
          </a:prstGeom>
          <a:solidFill>
            <a:schemeClr val="bg1"/>
          </a:solidFill>
          <a:ln>
            <a:solidFill>
              <a:srgbClr val="C400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b="1">
                <a:solidFill>
                  <a:schemeClr val="tx1"/>
                </a:solidFill>
              </a:rPr>
              <a:t>95% av projektets deltagare rekommenderar andra kommuner att delta i liknade projekt för att komma igång med öppna data</a:t>
            </a:r>
          </a:p>
        </p:txBody>
      </p:sp>
    </p:spTree>
    <p:extLst>
      <p:ext uri="{BB962C8B-B14F-4D97-AF65-F5344CB8AC3E}">
        <p14:creationId xmlns:p14="http://schemas.microsoft.com/office/powerpoint/2010/main" val="880543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D60B69B-2CFA-4308-9682-C5A90116E936}"/>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8242" name="think-cell Slide" r:id="rId11" imgW="395" imgH="394" progId="TCLayout.ActiveDocument.1">
                  <p:embed/>
                </p:oleObj>
              </mc:Choice>
              <mc:Fallback>
                <p:oleObj name="think-cell Slide" r:id="rId11" imgW="395" imgH="394" progId="TCLayout.ActiveDocument.1">
                  <p:embed/>
                  <p:pic>
                    <p:nvPicPr>
                      <p:cNvPr id="5" name="Object 4" hidden="1">
                        <a:extLst>
                          <a:ext uri="{FF2B5EF4-FFF2-40B4-BE49-F238E27FC236}">
                            <a16:creationId xmlns:a16="http://schemas.microsoft.com/office/drawing/2014/main" id="{6D60B69B-2CFA-4308-9682-C5A90116E936}"/>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C0925DA2-3316-4C4D-8075-7F3EB2A8CEA1}"/>
              </a:ext>
            </a:extLst>
          </p:cNvPr>
          <p:cNvSpPr/>
          <p:nvPr>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30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2" name="Title 1">
            <a:extLst>
              <a:ext uri="{FF2B5EF4-FFF2-40B4-BE49-F238E27FC236}">
                <a16:creationId xmlns:a16="http://schemas.microsoft.com/office/drawing/2014/main" id="{038D25BA-919F-4227-9FD3-4E2A73F69763}"/>
              </a:ext>
            </a:extLst>
          </p:cNvPr>
          <p:cNvSpPr>
            <a:spLocks noGrp="1"/>
          </p:cNvSpPr>
          <p:nvPr>
            <p:ph type="title"/>
          </p:nvPr>
        </p:nvSpPr>
        <p:spPr/>
        <p:txBody>
          <a:bodyPr/>
          <a:lstStyle/>
          <a:p>
            <a:fld id="{A3BC30DB-3707-49EC-907F-EC828105657F}" type="datetime'Agenda'">
              <a:rPr lang="sv-SE" altLang="en-US">
                <a:latin typeface="Arial" panose="020B0604020202020204" pitchFamily="34" charset="0"/>
                <a:cs typeface="Arial" panose="020B0604020202020204" pitchFamily="34" charset="0"/>
              </a:rPr>
              <a:pPr/>
              <a:t>Agenda</a:t>
            </a:fld>
            <a:endParaRPr lang="sv-SE">
              <a:latin typeface="Arial" panose="020B0604020202020204" pitchFamily="34" charset="0"/>
              <a:cs typeface="Arial" panose="020B0604020202020204" pitchFamily="34" charset="0"/>
            </a:endParaRPr>
          </a:p>
        </p:txBody>
      </p:sp>
      <p:sp>
        <p:nvSpPr>
          <p:cNvPr id="12" name="Platshållare för text 2">
            <a:extLst>
              <a:ext uri="{FF2B5EF4-FFF2-40B4-BE49-F238E27FC236}">
                <a16:creationId xmlns:a16="http://schemas.microsoft.com/office/drawing/2014/main" id="{1258A6CC-B6BD-4367-8440-69AEB80E8C66}"/>
              </a:ext>
            </a:extLst>
          </p:cNvPr>
          <p:cNvSpPr>
            <a:spLocks noGrp="1"/>
          </p:cNvSpPr>
          <p:nvPr>
            <p:custDataLst>
              <p:tags r:id="rId4"/>
            </p:custDataLst>
          </p:nvPr>
        </p:nvSpPr>
        <p:spPr bwMode="gray">
          <a:xfrm>
            <a:off x="609599" y="1289050"/>
            <a:ext cx="10972800" cy="508000"/>
          </a:xfrm>
          <a:prstGeom prst="rect">
            <a:avLst/>
          </a:prstGeom>
          <a:solidFill>
            <a:schemeClr val="bg2"/>
          </a:solidFill>
          <a:ln w="38100" algn="ctr">
            <a:solidFill>
              <a:schemeClr val="bg1"/>
            </a:solidFill>
          </a:ln>
        </p:spPr>
        <p:txBody>
          <a:bodyPr vert="horz" wrap="none" lIns="101600" tIns="101600" rIns="0" bIns="101600" numCol="1" spcCol="0" rtlCol="0" anchor="ctr" anchorCtr="0">
            <a:noAutofit/>
          </a:bodyPr>
          <a:lstStyle>
            <a:lvl1pPr marL="180000" indent="-180000" algn="l" defTabSz="914400" rtl="0" eaLnBrk="1" latinLnBrk="0" hangingPunct="1">
              <a:spcBef>
                <a:spcPct val="20000"/>
              </a:spcBef>
              <a:spcAft>
                <a:spcPts val="600"/>
              </a:spcAft>
              <a:buFont typeface="Arial" panose="020B0604020202020204" pitchFamily="34" charset="0"/>
              <a:buChar char="•"/>
              <a:defRPr sz="2000" kern="1200">
                <a:solidFill>
                  <a:schemeClr val="tx1"/>
                </a:solidFill>
                <a:latin typeface="+mn-lt"/>
                <a:ea typeface="+mn-ea"/>
                <a:cs typeface="+mn-cs"/>
              </a:defRPr>
            </a:lvl1pPr>
            <a:lvl2pPr marL="398463" indent="-219075"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2pPr>
            <a:lvl3pPr marL="584200" indent="-195263"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3pPr>
            <a:lvl4pPr marL="812800" indent="-211138"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4pPr>
            <a:lvl5pPr marL="1008063" indent="-212725"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8000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sv-SE"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1. Öppna data och varför det är viktigt</a:t>
            </a:r>
          </a:p>
        </p:txBody>
      </p:sp>
      <p:sp>
        <p:nvSpPr>
          <p:cNvPr id="13" name="Platshållare för text 2">
            <a:hlinkClick r:id="rId13" action="ppaction://hlinksldjump"/>
            <a:extLst>
              <a:ext uri="{FF2B5EF4-FFF2-40B4-BE49-F238E27FC236}">
                <a16:creationId xmlns:a16="http://schemas.microsoft.com/office/drawing/2014/main" id="{AA1ABFBE-7560-4119-8D62-BA6F5304D9AE}"/>
              </a:ext>
            </a:extLst>
          </p:cNvPr>
          <p:cNvSpPr>
            <a:spLocks noGrp="1"/>
          </p:cNvSpPr>
          <p:nvPr>
            <p:custDataLst>
              <p:tags r:id="rId5"/>
            </p:custDataLst>
          </p:nvPr>
        </p:nvSpPr>
        <p:spPr bwMode="gray">
          <a:xfrm>
            <a:off x="609599" y="1797050"/>
            <a:ext cx="10972800" cy="508000"/>
          </a:xfrm>
          <a:prstGeom prst="rect">
            <a:avLst/>
          </a:prstGeom>
          <a:solidFill>
            <a:schemeClr val="bg2"/>
          </a:solidFill>
          <a:ln w="38100" algn="ctr">
            <a:solidFill>
              <a:schemeClr val="bg1"/>
            </a:solidFill>
          </a:ln>
        </p:spPr>
        <p:txBody>
          <a:bodyPr vert="horz" wrap="none" lIns="101600" tIns="101600" rIns="0" bIns="101600" numCol="1" spcCol="0" rtlCol="0" anchor="ctr" anchorCtr="0">
            <a:noAutofit/>
          </a:bodyPr>
          <a:lstStyle>
            <a:lvl1pPr marL="180000" indent="-180000" algn="l" defTabSz="914400" rtl="0" eaLnBrk="1" latinLnBrk="0" hangingPunct="1">
              <a:spcBef>
                <a:spcPct val="20000"/>
              </a:spcBef>
              <a:spcAft>
                <a:spcPts val="600"/>
              </a:spcAft>
              <a:buFont typeface="Arial" panose="020B0604020202020204" pitchFamily="34" charset="0"/>
              <a:buChar char="•"/>
              <a:defRPr sz="2000" kern="1200">
                <a:solidFill>
                  <a:schemeClr val="tx1"/>
                </a:solidFill>
                <a:latin typeface="+mn-lt"/>
                <a:ea typeface="+mn-ea"/>
                <a:cs typeface="+mn-cs"/>
              </a:defRPr>
            </a:lvl1pPr>
            <a:lvl2pPr marL="398463" indent="-219075"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2pPr>
            <a:lvl3pPr marL="584200" indent="-195263"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3pPr>
            <a:lvl4pPr marL="812800" indent="-211138"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4pPr>
            <a:lvl5pPr marL="1008063" indent="-212725"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8000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sv-SE" sz="2000" i="0" u="none" strike="noStrike" kern="1200" cap="none" spc="0" normalizeH="0" baseline="0" noProof="0">
                <a:ln>
                  <a:noFill/>
                </a:ln>
                <a:effectLst/>
                <a:uLnTx/>
                <a:uFillTx/>
                <a:latin typeface="Arial" panose="020B0604020202020204" pitchFamily="34" charset="0"/>
                <a:ea typeface="+mn-ea"/>
                <a:cs typeface="Arial" panose="020B0604020202020204" pitchFamily="34" charset="0"/>
                <a:sym typeface="Stockholm Type Regular"/>
              </a:rPr>
              <a:t>2. </a:t>
            </a:r>
            <a:r>
              <a:rPr kumimoji="0" lang="sv-SE" sz="2000" i="0" u="none" strike="noStrike" kern="1200" cap="none" spc="0" normalizeH="0" baseline="0" noProof="0">
                <a:ln>
                  <a:noFill/>
                </a:ln>
                <a:effectLst/>
                <a:uLnTx/>
                <a:uFillTx/>
                <a:latin typeface="Arial"/>
                <a:ea typeface="+mn-ea"/>
                <a:cs typeface="+mn-cs"/>
              </a:rPr>
              <a:t>ÖDIS-projektet och dess lärdomar och resultat</a:t>
            </a:r>
          </a:p>
        </p:txBody>
      </p:sp>
      <p:sp>
        <p:nvSpPr>
          <p:cNvPr id="21" name="Platshållare för text 2">
            <a:hlinkClick r:id="" action="ppaction://noaction"/>
            <a:extLst>
              <a:ext uri="{FF2B5EF4-FFF2-40B4-BE49-F238E27FC236}">
                <a16:creationId xmlns:a16="http://schemas.microsoft.com/office/drawing/2014/main" id="{F354ECEB-3292-F84C-BB7C-C71813D245F5}"/>
              </a:ext>
            </a:extLst>
          </p:cNvPr>
          <p:cNvSpPr>
            <a:spLocks noGrp="1"/>
          </p:cNvSpPr>
          <p:nvPr>
            <p:custDataLst>
              <p:tags r:id="rId6"/>
            </p:custDataLst>
          </p:nvPr>
        </p:nvSpPr>
        <p:spPr bwMode="gray">
          <a:xfrm>
            <a:off x="609599" y="2305050"/>
            <a:ext cx="10972800" cy="508000"/>
          </a:xfrm>
          <a:prstGeom prst="rect">
            <a:avLst/>
          </a:prstGeom>
          <a:solidFill>
            <a:schemeClr val="tx2"/>
          </a:solidFill>
          <a:ln w="38100" algn="ctr">
            <a:solidFill>
              <a:schemeClr val="bg1"/>
            </a:solidFill>
          </a:ln>
        </p:spPr>
        <p:txBody>
          <a:bodyPr vert="horz" wrap="none" lIns="101600" tIns="101600" rIns="0" bIns="101600" numCol="1" spcCol="0" rtlCol="0" anchor="ctr" anchorCtr="0">
            <a:noAutofit/>
          </a:bodyPr>
          <a:lstStyle>
            <a:lvl1pPr marL="180000" indent="-180000" algn="l" defTabSz="914400" rtl="0" eaLnBrk="1" latinLnBrk="0" hangingPunct="1">
              <a:spcBef>
                <a:spcPct val="20000"/>
              </a:spcBef>
              <a:spcAft>
                <a:spcPts val="600"/>
              </a:spcAft>
              <a:buFont typeface="Arial" panose="020B0604020202020204" pitchFamily="34" charset="0"/>
              <a:buChar char="•"/>
              <a:defRPr sz="2000" kern="1200">
                <a:solidFill>
                  <a:schemeClr val="tx1"/>
                </a:solidFill>
                <a:latin typeface="+mn-lt"/>
                <a:ea typeface="+mn-ea"/>
                <a:cs typeface="+mn-cs"/>
              </a:defRPr>
            </a:lvl1pPr>
            <a:lvl2pPr marL="398463" indent="-219075"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2pPr>
            <a:lvl3pPr marL="584200" indent="-195263"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3pPr>
            <a:lvl4pPr marL="812800" indent="-211138"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4pPr>
            <a:lvl5pPr marL="1008063" indent="-212725"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8000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sv-SE" sz="20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sym typeface="Stockholm Type Regular"/>
              </a:rPr>
              <a:t>3. ÖDIS stödmaterial för dig som vill komma igång med öppna data</a:t>
            </a:r>
            <a:endParaRPr kumimoji="0" lang="sv-SE" sz="2000" b="1" i="0" u="none" strike="noStrike" kern="1200" cap="none" spc="0" normalizeH="0" baseline="0" noProof="0">
              <a:ln>
                <a:noFill/>
              </a:ln>
              <a:solidFill>
                <a:schemeClr val="bg1"/>
              </a:solidFill>
              <a:effectLst/>
              <a:uLnTx/>
              <a:uFillTx/>
              <a:latin typeface="Arial"/>
              <a:ea typeface="+mn-ea"/>
            </a:endParaRPr>
          </a:p>
        </p:txBody>
      </p:sp>
      <p:sp>
        <p:nvSpPr>
          <p:cNvPr id="9" name="Platshållare för text 2">
            <a:hlinkClick r:id="" action="ppaction://noaction"/>
            <a:extLst>
              <a:ext uri="{FF2B5EF4-FFF2-40B4-BE49-F238E27FC236}">
                <a16:creationId xmlns:a16="http://schemas.microsoft.com/office/drawing/2014/main" id="{422A55A3-35FC-244C-A7E5-C8285060EF75}"/>
              </a:ext>
            </a:extLst>
          </p:cNvPr>
          <p:cNvSpPr>
            <a:spLocks noGrp="1"/>
          </p:cNvSpPr>
          <p:nvPr>
            <p:custDataLst>
              <p:tags r:id="rId7"/>
            </p:custDataLst>
          </p:nvPr>
        </p:nvSpPr>
        <p:spPr bwMode="gray">
          <a:xfrm>
            <a:off x="609599" y="2813050"/>
            <a:ext cx="10972800" cy="508000"/>
          </a:xfrm>
          <a:prstGeom prst="rect">
            <a:avLst/>
          </a:prstGeom>
          <a:solidFill>
            <a:srgbClr val="FEDEED"/>
          </a:solidFill>
          <a:ln w="38100" algn="ctr">
            <a:solidFill>
              <a:schemeClr val="bg1"/>
            </a:solidFill>
          </a:ln>
        </p:spPr>
        <p:txBody>
          <a:bodyPr vert="horz" wrap="none" lIns="101600" tIns="101600" rIns="0" bIns="101600" numCol="1" spcCol="0" rtlCol="0" anchor="ctr" anchorCtr="0">
            <a:noAutofit/>
          </a:bodyPr>
          <a:lstStyle>
            <a:lvl1pPr marL="180000" indent="-180000" algn="l" defTabSz="914400" rtl="0" eaLnBrk="1" latinLnBrk="0" hangingPunct="1">
              <a:spcBef>
                <a:spcPct val="20000"/>
              </a:spcBef>
              <a:spcAft>
                <a:spcPts val="600"/>
              </a:spcAft>
              <a:buFont typeface="Arial" panose="020B0604020202020204" pitchFamily="34" charset="0"/>
              <a:buChar char="•"/>
              <a:defRPr sz="2000" kern="1200">
                <a:solidFill>
                  <a:schemeClr val="tx1"/>
                </a:solidFill>
                <a:latin typeface="+mn-lt"/>
                <a:ea typeface="+mn-ea"/>
                <a:cs typeface="+mn-cs"/>
              </a:defRPr>
            </a:lvl1pPr>
            <a:lvl2pPr marL="398463" indent="-219075"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2pPr>
            <a:lvl3pPr marL="584200" indent="-195263"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3pPr>
            <a:lvl4pPr marL="812800" indent="-211138"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4pPr>
            <a:lvl5pPr marL="1008063" indent="-212725"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8000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sv-SE"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Stockholm Type Regular"/>
              </a:rPr>
              <a:t>4. Det fortsatta öppna data-samarbetet i </a:t>
            </a:r>
            <a:r>
              <a:rPr kumimoji="0" lang="sv-SE" sz="2000" b="0" i="0" u="none" strike="noStrike" kern="1200" cap="none" spc="0" normalizeH="0" baseline="0" noProof="0" err="1">
                <a:ln>
                  <a:noFill/>
                </a:ln>
                <a:solidFill>
                  <a:srgbClr val="000000"/>
                </a:solidFill>
                <a:effectLst/>
                <a:uLnTx/>
                <a:uFillTx/>
                <a:latin typeface="Arial" panose="020B0604020202020204" pitchFamily="34" charset="0"/>
                <a:ea typeface="+mn-ea"/>
                <a:cs typeface="Arial" panose="020B0604020202020204" pitchFamily="34" charset="0"/>
                <a:sym typeface="Stockholm Type Regular"/>
              </a:rPr>
              <a:t>Storsthlm</a:t>
            </a:r>
            <a:endParaRPr kumimoji="0" lang="sv-SE"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Stockholm Type Regular"/>
            </a:endParaRPr>
          </a:p>
        </p:txBody>
      </p:sp>
      <p:sp>
        <p:nvSpPr>
          <p:cNvPr id="11" name="Platshållare för text 2">
            <a:hlinkClick r:id="" action="ppaction://noaction"/>
            <a:extLst>
              <a:ext uri="{FF2B5EF4-FFF2-40B4-BE49-F238E27FC236}">
                <a16:creationId xmlns:a16="http://schemas.microsoft.com/office/drawing/2014/main" id="{20D5FC52-B534-4CF5-A136-E3AC3BF27911}"/>
              </a:ext>
            </a:extLst>
          </p:cNvPr>
          <p:cNvSpPr>
            <a:spLocks noGrp="1"/>
          </p:cNvSpPr>
          <p:nvPr>
            <p:custDataLst>
              <p:tags r:id="rId8"/>
            </p:custDataLst>
          </p:nvPr>
        </p:nvSpPr>
        <p:spPr bwMode="gray">
          <a:xfrm>
            <a:off x="609599" y="3321050"/>
            <a:ext cx="10972800" cy="508000"/>
          </a:xfrm>
          <a:prstGeom prst="rect">
            <a:avLst/>
          </a:prstGeom>
          <a:solidFill>
            <a:srgbClr val="FEDEED"/>
          </a:solidFill>
          <a:ln w="38100" algn="ctr">
            <a:solidFill>
              <a:schemeClr val="bg1"/>
            </a:solidFill>
          </a:ln>
        </p:spPr>
        <p:txBody>
          <a:bodyPr vert="horz" wrap="none" lIns="101600" tIns="101600" rIns="0" bIns="101600" numCol="1" spcCol="0" rtlCol="0" anchor="ctr" anchorCtr="0">
            <a:noAutofit/>
          </a:bodyPr>
          <a:lstStyle>
            <a:lvl1pPr marL="180000" indent="-180000" algn="l" defTabSz="914400" rtl="0" eaLnBrk="1" latinLnBrk="0" hangingPunct="1">
              <a:spcBef>
                <a:spcPct val="20000"/>
              </a:spcBef>
              <a:spcAft>
                <a:spcPts val="600"/>
              </a:spcAft>
              <a:buFont typeface="Arial" panose="020B0604020202020204" pitchFamily="34" charset="0"/>
              <a:buChar char="•"/>
              <a:defRPr sz="2000" kern="1200">
                <a:solidFill>
                  <a:schemeClr val="tx1"/>
                </a:solidFill>
                <a:latin typeface="+mn-lt"/>
                <a:ea typeface="+mn-ea"/>
                <a:cs typeface="+mn-cs"/>
              </a:defRPr>
            </a:lvl1pPr>
            <a:lvl2pPr marL="398463" indent="-219075"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2pPr>
            <a:lvl3pPr marL="584200" indent="-195263"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3pPr>
            <a:lvl4pPr marL="812800" indent="-211138"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4pPr>
            <a:lvl5pPr marL="1008063" indent="-212725"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8000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sv-SE"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Stockholm Type Regular"/>
              </a:rPr>
              <a:t>5. Frågor och diskussion</a:t>
            </a:r>
          </a:p>
        </p:txBody>
      </p:sp>
    </p:spTree>
    <p:extLst>
      <p:ext uri="{BB962C8B-B14F-4D97-AF65-F5344CB8AC3E}">
        <p14:creationId xmlns:p14="http://schemas.microsoft.com/office/powerpoint/2010/main" val="21119343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2195FBA-AF8E-409E-99A7-BA8F5041D670}"/>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9266" name="think-cell Slide" r:id="rId5" imgW="395" imgH="394" progId="TCLayout.ActiveDocument.1">
                  <p:embed/>
                </p:oleObj>
              </mc:Choice>
              <mc:Fallback>
                <p:oleObj name="think-cell Slide" r:id="rId5" imgW="395" imgH="394" progId="TCLayout.ActiveDocument.1">
                  <p:embed/>
                  <p:pic>
                    <p:nvPicPr>
                      <p:cNvPr id="4" name="Object 3" hidden="1">
                        <a:extLst>
                          <a:ext uri="{FF2B5EF4-FFF2-40B4-BE49-F238E27FC236}">
                            <a16:creationId xmlns:a16="http://schemas.microsoft.com/office/drawing/2014/main" id="{02195FBA-AF8E-409E-99A7-BA8F5041D67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ubrik 1">
            <a:extLst>
              <a:ext uri="{FF2B5EF4-FFF2-40B4-BE49-F238E27FC236}">
                <a16:creationId xmlns:a16="http://schemas.microsoft.com/office/drawing/2014/main" id="{33DCEDF9-7437-4171-BE2E-1B6B59BD594C}"/>
              </a:ext>
            </a:extLst>
          </p:cNvPr>
          <p:cNvSpPr txBox="1">
            <a:spLocks/>
          </p:cNvSpPr>
          <p:nvPr/>
        </p:nvSpPr>
        <p:spPr>
          <a:xfrm>
            <a:off x="2159218" y="-1145169"/>
            <a:ext cx="10857725" cy="831600"/>
          </a:xfrm>
          <a:prstGeom prst="rect">
            <a:avLst/>
          </a:prstGeom>
        </p:spPr>
        <p:txBody>
          <a:bodyPr/>
          <a:lstStyle>
            <a:lvl1pPr algn="l" defTabSz="914400" rtl="0" eaLnBrk="1" latinLnBrk="0" hangingPunct="1">
              <a:spcBef>
                <a:spcPct val="0"/>
              </a:spcBef>
              <a:buNone/>
              <a:defRPr sz="3000" b="1" kern="1200">
                <a:solidFill>
                  <a:schemeClr val="tx2"/>
                </a:solidFill>
                <a:latin typeface="Stockholm Type Regular" pitchFamily="50" charset="0"/>
                <a:ea typeface="+mj-ea"/>
                <a:cs typeface="+mj-cs"/>
              </a:defRPr>
            </a:lvl1pPr>
          </a:lstStyle>
          <a:p>
            <a:endParaRPr lang="sv-SE">
              <a:latin typeface="Arial" panose="020B0604020202020204" pitchFamily="34" charset="0"/>
              <a:cs typeface="Arial" panose="020B0604020202020204" pitchFamily="34" charset="0"/>
            </a:endParaRPr>
          </a:p>
        </p:txBody>
      </p:sp>
      <p:sp>
        <p:nvSpPr>
          <p:cNvPr id="8" name="textruta 35">
            <a:extLst>
              <a:ext uri="{FF2B5EF4-FFF2-40B4-BE49-F238E27FC236}">
                <a16:creationId xmlns:a16="http://schemas.microsoft.com/office/drawing/2014/main" id="{51B1A6CC-B5AD-4DB7-8BB2-944AB447C48E}"/>
              </a:ext>
            </a:extLst>
          </p:cNvPr>
          <p:cNvSpPr txBox="1"/>
          <p:nvPr/>
        </p:nvSpPr>
        <p:spPr>
          <a:xfrm>
            <a:off x="2158995" y="3393583"/>
            <a:ext cx="3018775" cy="369332"/>
          </a:xfrm>
          <a:prstGeom prst="rect">
            <a:avLst/>
          </a:prstGeom>
          <a:noFill/>
        </p:spPr>
        <p:txBody>
          <a:bodyPr wrap="none" rtlCol="0">
            <a:spAutoFit/>
          </a:bodyPr>
          <a:lstStyle/>
          <a:p>
            <a:r>
              <a:rPr lang="sv-SE" b="1">
                <a:solidFill>
                  <a:srgbClr val="C40064"/>
                </a:solidFill>
              </a:rPr>
              <a:t>Fatta beslut och sätta mål</a:t>
            </a:r>
          </a:p>
        </p:txBody>
      </p:sp>
      <p:sp>
        <p:nvSpPr>
          <p:cNvPr id="12" name="textruta 36">
            <a:extLst>
              <a:ext uri="{FF2B5EF4-FFF2-40B4-BE49-F238E27FC236}">
                <a16:creationId xmlns:a16="http://schemas.microsoft.com/office/drawing/2014/main" id="{E3512788-D3E8-4470-80B8-FFFAEDEF08FC}"/>
              </a:ext>
            </a:extLst>
          </p:cNvPr>
          <p:cNvSpPr txBox="1"/>
          <p:nvPr/>
        </p:nvSpPr>
        <p:spPr>
          <a:xfrm>
            <a:off x="7292176" y="2023052"/>
            <a:ext cx="2339102" cy="369332"/>
          </a:xfrm>
          <a:prstGeom prst="rect">
            <a:avLst/>
          </a:prstGeom>
          <a:noFill/>
        </p:spPr>
        <p:txBody>
          <a:bodyPr wrap="none" rtlCol="0">
            <a:spAutoFit/>
          </a:bodyPr>
          <a:lstStyle/>
          <a:p>
            <a:r>
              <a:rPr lang="sv-SE" b="1">
                <a:solidFill>
                  <a:srgbClr val="C40064"/>
                </a:solidFill>
              </a:rPr>
              <a:t>Forma organisation</a:t>
            </a:r>
          </a:p>
        </p:txBody>
      </p:sp>
      <p:sp>
        <p:nvSpPr>
          <p:cNvPr id="15" name="textruta 38">
            <a:extLst>
              <a:ext uri="{FF2B5EF4-FFF2-40B4-BE49-F238E27FC236}">
                <a16:creationId xmlns:a16="http://schemas.microsoft.com/office/drawing/2014/main" id="{2EB39A10-5A50-41B3-8334-AF975BC896D9}"/>
              </a:ext>
            </a:extLst>
          </p:cNvPr>
          <p:cNvSpPr txBox="1"/>
          <p:nvPr/>
        </p:nvSpPr>
        <p:spPr>
          <a:xfrm>
            <a:off x="2158995" y="4764114"/>
            <a:ext cx="4066049" cy="369332"/>
          </a:xfrm>
          <a:prstGeom prst="rect">
            <a:avLst/>
          </a:prstGeom>
          <a:noFill/>
        </p:spPr>
        <p:txBody>
          <a:bodyPr wrap="none" rtlCol="0">
            <a:spAutoFit/>
          </a:bodyPr>
          <a:lstStyle/>
          <a:p>
            <a:r>
              <a:rPr lang="sv-SE" b="1">
                <a:solidFill>
                  <a:srgbClr val="C40064"/>
                </a:solidFill>
              </a:rPr>
              <a:t>Ta fram strategi och handlingsplan</a:t>
            </a:r>
          </a:p>
        </p:txBody>
      </p:sp>
      <p:sp>
        <p:nvSpPr>
          <p:cNvPr id="20" name="textruta 37">
            <a:extLst>
              <a:ext uri="{FF2B5EF4-FFF2-40B4-BE49-F238E27FC236}">
                <a16:creationId xmlns:a16="http://schemas.microsoft.com/office/drawing/2014/main" id="{78A2D1FD-5ADB-419E-A434-2D417A737780}"/>
              </a:ext>
            </a:extLst>
          </p:cNvPr>
          <p:cNvSpPr txBox="1"/>
          <p:nvPr/>
        </p:nvSpPr>
        <p:spPr>
          <a:xfrm>
            <a:off x="7292176" y="4764114"/>
            <a:ext cx="3954929" cy="369332"/>
          </a:xfrm>
          <a:prstGeom prst="rect">
            <a:avLst/>
          </a:prstGeom>
          <a:noFill/>
        </p:spPr>
        <p:txBody>
          <a:bodyPr wrap="none" rtlCol="0">
            <a:spAutoFit/>
          </a:bodyPr>
          <a:lstStyle/>
          <a:p>
            <a:r>
              <a:rPr lang="sv-SE" b="1">
                <a:solidFill>
                  <a:srgbClr val="C40064"/>
                </a:solidFill>
              </a:rPr>
              <a:t>Publicera och förvalta öppna data </a:t>
            </a:r>
          </a:p>
        </p:txBody>
      </p:sp>
      <p:sp>
        <p:nvSpPr>
          <p:cNvPr id="24" name="textruta 60">
            <a:extLst>
              <a:ext uri="{FF2B5EF4-FFF2-40B4-BE49-F238E27FC236}">
                <a16:creationId xmlns:a16="http://schemas.microsoft.com/office/drawing/2014/main" id="{00E15BC2-7945-421A-BC33-5609F6949187}"/>
              </a:ext>
            </a:extLst>
          </p:cNvPr>
          <p:cNvSpPr txBox="1"/>
          <p:nvPr/>
        </p:nvSpPr>
        <p:spPr>
          <a:xfrm>
            <a:off x="2158995" y="2023052"/>
            <a:ext cx="2467342" cy="369332"/>
          </a:xfrm>
          <a:prstGeom prst="rect">
            <a:avLst/>
          </a:prstGeom>
          <a:noFill/>
        </p:spPr>
        <p:txBody>
          <a:bodyPr wrap="none" rtlCol="0">
            <a:spAutoFit/>
          </a:bodyPr>
          <a:lstStyle/>
          <a:p>
            <a:r>
              <a:rPr lang="sv-SE" b="1">
                <a:solidFill>
                  <a:srgbClr val="C40064"/>
                </a:solidFill>
              </a:rPr>
              <a:t>Förankra och utbilda</a:t>
            </a:r>
          </a:p>
        </p:txBody>
      </p:sp>
      <p:sp>
        <p:nvSpPr>
          <p:cNvPr id="30" name="textruta 77">
            <a:extLst>
              <a:ext uri="{FF2B5EF4-FFF2-40B4-BE49-F238E27FC236}">
                <a16:creationId xmlns:a16="http://schemas.microsoft.com/office/drawing/2014/main" id="{8CF5A2FB-030F-466A-A6D1-07BEC5C45346}"/>
              </a:ext>
            </a:extLst>
          </p:cNvPr>
          <p:cNvSpPr txBox="1"/>
          <p:nvPr/>
        </p:nvSpPr>
        <p:spPr>
          <a:xfrm>
            <a:off x="7292176" y="3393583"/>
            <a:ext cx="4352474" cy="369332"/>
          </a:xfrm>
          <a:prstGeom prst="rect">
            <a:avLst/>
          </a:prstGeom>
          <a:noFill/>
        </p:spPr>
        <p:txBody>
          <a:bodyPr wrap="none" rtlCol="0">
            <a:spAutoFit/>
          </a:bodyPr>
          <a:lstStyle/>
          <a:p>
            <a:r>
              <a:rPr lang="sv-SE" b="1">
                <a:solidFill>
                  <a:srgbClr val="C40064"/>
                </a:solidFill>
              </a:rPr>
              <a:t>Identifiera och prioritera datamängder</a:t>
            </a:r>
          </a:p>
        </p:txBody>
      </p:sp>
      <p:sp>
        <p:nvSpPr>
          <p:cNvPr id="19" name="Rectangle 18">
            <a:extLst>
              <a:ext uri="{FF2B5EF4-FFF2-40B4-BE49-F238E27FC236}">
                <a16:creationId xmlns:a16="http://schemas.microsoft.com/office/drawing/2014/main" id="{54BC7D27-1215-4174-87BC-80F38CB480B1}"/>
              </a:ext>
            </a:extLst>
          </p:cNvPr>
          <p:cNvSpPr/>
          <p:nvPr/>
        </p:nvSpPr>
        <p:spPr>
          <a:xfrm>
            <a:off x="-201105" y="260648"/>
            <a:ext cx="12594210" cy="1028486"/>
          </a:xfrm>
          <a:prstGeom prst="rect">
            <a:avLst/>
          </a:prstGeom>
          <a:solidFill>
            <a:schemeClr val="tx2">
              <a:alpha val="69804"/>
            </a:scheme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504000" tIns="0" rIns="504000" bIns="0" numCol="1" spcCol="1270" anchor="ctr" anchorCtr="0">
            <a:noAutofit/>
          </a:bodyPr>
          <a:lstStyle/>
          <a:p>
            <a:pPr algn="ctr"/>
            <a:r>
              <a:rPr lang="sv-SE" sz="3200">
                <a:solidFill>
                  <a:schemeClr val="bg1"/>
                </a:solidFill>
              </a:rPr>
              <a:t>ÖDIS har identifierat tydliga fokusområden för att etablera ett långsiktigt arbete med öppna data</a:t>
            </a:r>
          </a:p>
        </p:txBody>
      </p:sp>
      <p:grpSp>
        <p:nvGrpSpPr>
          <p:cNvPr id="6" name="Group 5">
            <a:extLst>
              <a:ext uri="{FF2B5EF4-FFF2-40B4-BE49-F238E27FC236}">
                <a16:creationId xmlns:a16="http://schemas.microsoft.com/office/drawing/2014/main" id="{89712916-332A-4BAF-8993-DE14D5A8936F}"/>
              </a:ext>
            </a:extLst>
          </p:cNvPr>
          <p:cNvGrpSpPr/>
          <p:nvPr/>
        </p:nvGrpSpPr>
        <p:grpSpPr>
          <a:xfrm>
            <a:off x="1033719" y="1718426"/>
            <a:ext cx="1080000" cy="1080000"/>
            <a:chOff x="1033719" y="1718426"/>
            <a:chExt cx="1080000" cy="1080000"/>
          </a:xfrm>
        </p:grpSpPr>
        <p:pic>
          <p:nvPicPr>
            <p:cNvPr id="23" name="Platshållare för innehåll 4">
              <a:extLst>
                <a:ext uri="{FF2B5EF4-FFF2-40B4-BE49-F238E27FC236}">
                  <a16:creationId xmlns:a16="http://schemas.microsoft.com/office/drawing/2014/main" id="{58609B67-46CA-45EF-A655-079CE1A11A13}"/>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201640" y="1915877"/>
              <a:ext cx="744158" cy="646331"/>
            </a:xfrm>
            <a:prstGeom prst="rect">
              <a:avLst/>
            </a:prstGeom>
          </p:spPr>
        </p:pic>
        <p:sp>
          <p:nvSpPr>
            <p:cNvPr id="3" name="Oval 2">
              <a:extLst>
                <a:ext uri="{FF2B5EF4-FFF2-40B4-BE49-F238E27FC236}">
                  <a16:creationId xmlns:a16="http://schemas.microsoft.com/office/drawing/2014/main" id="{DE0E2DD7-74E3-4007-BAEA-50F103A7A600}"/>
                </a:ext>
              </a:extLst>
            </p:cNvPr>
            <p:cNvSpPr/>
            <p:nvPr/>
          </p:nvSpPr>
          <p:spPr>
            <a:xfrm>
              <a:off x="1033719" y="1718426"/>
              <a:ext cx="1080000" cy="108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9" name="Group 8">
            <a:extLst>
              <a:ext uri="{FF2B5EF4-FFF2-40B4-BE49-F238E27FC236}">
                <a16:creationId xmlns:a16="http://schemas.microsoft.com/office/drawing/2014/main" id="{F5D779FC-311C-4404-AF1C-FC428444B957}"/>
              </a:ext>
            </a:extLst>
          </p:cNvPr>
          <p:cNvGrpSpPr/>
          <p:nvPr/>
        </p:nvGrpSpPr>
        <p:grpSpPr>
          <a:xfrm>
            <a:off x="1033719" y="3071407"/>
            <a:ext cx="1080000" cy="1080000"/>
            <a:chOff x="1033719" y="3071407"/>
            <a:chExt cx="1080000" cy="1080000"/>
          </a:xfrm>
        </p:grpSpPr>
        <p:pic>
          <p:nvPicPr>
            <p:cNvPr id="7" name="Bildobjekt 16">
              <a:extLst>
                <a:ext uri="{FF2B5EF4-FFF2-40B4-BE49-F238E27FC236}">
                  <a16:creationId xmlns:a16="http://schemas.microsoft.com/office/drawing/2014/main" id="{85A67801-2792-4785-996E-9C8962AEA8C5}"/>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134010" y="3316956"/>
              <a:ext cx="873750" cy="563947"/>
            </a:xfrm>
            <a:prstGeom prst="rect">
              <a:avLst/>
            </a:prstGeom>
          </p:spPr>
        </p:pic>
        <p:sp>
          <p:nvSpPr>
            <p:cNvPr id="21" name="Oval 20">
              <a:extLst>
                <a:ext uri="{FF2B5EF4-FFF2-40B4-BE49-F238E27FC236}">
                  <a16:creationId xmlns:a16="http://schemas.microsoft.com/office/drawing/2014/main" id="{6B0607A3-E717-4237-B20D-1533EBB22588}"/>
                </a:ext>
              </a:extLst>
            </p:cNvPr>
            <p:cNvSpPr/>
            <p:nvPr/>
          </p:nvSpPr>
          <p:spPr>
            <a:xfrm>
              <a:off x="1033719" y="3071407"/>
              <a:ext cx="1080000" cy="108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10" name="Group 9">
            <a:extLst>
              <a:ext uri="{FF2B5EF4-FFF2-40B4-BE49-F238E27FC236}">
                <a16:creationId xmlns:a16="http://schemas.microsoft.com/office/drawing/2014/main" id="{6807E57E-1D24-46A8-9163-C5B2C4FCEAFB}"/>
              </a:ext>
            </a:extLst>
          </p:cNvPr>
          <p:cNvGrpSpPr/>
          <p:nvPr/>
        </p:nvGrpSpPr>
        <p:grpSpPr>
          <a:xfrm>
            <a:off x="1033719" y="4424388"/>
            <a:ext cx="1080000" cy="1080000"/>
            <a:chOff x="1033719" y="4424388"/>
            <a:chExt cx="1080000" cy="1080000"/>
          </a:xfrm>
        </p:grpSpPr>
        <p:pic>
          <p:nvPicPr>
            <p:cNvPr id="16" name="Bildobjekt 40">
              <a:extLst>
                <a:ext uri="{FF2B5EF4-FFF2-40B4-BE49-F238E27FC236}">
                  <a16:creationId xmlns:a16="http://schemas.microsoft.com/office/drawing/2014/main" id="{D133711D-EEBD-4E66-8457-7DDD098E9100}"/>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1240769" y="4603118"/>
              <a:ext cx="701695" cy="691325"/>
            </a:xfrm>
            <a:prstGeom prst="rect">
              <a:avLst/>
            </a:prstGeom>
          </p:spPr>
        </p:pic>
        <p:sp>
          <p:nvSpPr>
            <p:cNvPr id="22" name="Oval 21">
              <a:extLst>
                <a:ext uri="{FF2B5EF4-FFF2-40B4-BE49-F238E27FC236}">
                  <a16:creationId xmlns:a16="http://schemas.microsoft.com/office/drawing/2014/main" id="{2510675F-C938-4896-80DA-77D89A8F5BE1}"/>
                </a:ext>
              </a:extLst>
            </p:cNvPr>
            <p:cNvSpPr/>
            <p:nvPr/>
          </p:nvSpPr>
          <p:spPr>
            <a:xfrm>
              <a:off x="1033719" y="4424388"/>
              <a:ext cx="1080000" cy="108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13" name="Group 12">
            <a:extLst>
              <a:ext uri="{FF2B5EF4-FFF2-40B4-BE49-F238E27FC236}">
                <a16:creationId xmlns:a16="http://schemas.microsoft.com/office/drawing/2014/main" id="{B6A17490-DB6E-4E96-90B5-FEBB33DDCADA}"/>
              </a:ext>
            </a:extLst>
          </p:cNvPr>
          <p:cNvGrpSpPr/>
          <p:nvPr/>
        </p:nvGrpSpPr>
        <p:grpSpPr>
          <a:xfrm>
            <a:off x="6162920" y="1718426"/>
            <a:ext cx="1080000" cy="1080000"/>
            <a:chOff x="6162920" y="1718426"/>
            <a:chExt cx="1080000" cy="1080000"/>
          </a:xfrm>
        </p:grpSpPr>
        <p:pic>
          <p:nvPicPr>
            <p:cNvPr id="11" name="Bildobjekt 5">
              <a:extLst>
                <a:ext uri="{FF2B5EF4-FFF2-40B4-BE49-F238E27FC236}">
                  <a16:creationId xmlns:a16="http://schemas.microsoft.com/office/drawing/2014/main" id="{55045219-D25D-491A-883C-24A3B4A03585}"/>
                </a:ext>
              </a:extLst>
            </p:cNvPr>
            <p:cNvPicPr>
              <a:picLocks noChangeAspect="1"/>
            </p:cNvPicPr>
            <p:nvPr/>
          </p:nvPicPr>
          <p:blipFill rotWithShape="1">
            <a:blip r:embed="rId10" cstate="email">
              <a:clrChange>
                <a:clrFrom>
                  <a:srgbClr val="000000">
                    <a:alpha val="0"/>
                  </a:srgbClr>
                </a:clrFrom>
                <a:clrTo>
                  <a:srgbClr val="000000">
                    <a:alpha val="0"/>
                  </a:srgbClr>
                </a:clrTo>
              </a:clrChange>
              <a:extLst>
                <a:ext uri="{28A0092B-C50C-407E-A947-70E740481C1C}">
                  <a14:useLocalDpi xmlns:a14="http://schemas.microsoft.com/office/drawing/2010/main"/>
                </a:ext>
              </a:extLst>
            </a:blip>
            <a:srcRect/>
            <a:stretch/>
          </p:blipFill>
          <p:spPr>
            <a:xfrm>
              <a:off x="6326593" y="1874668"/>
              <a:ext cx="781550" cy="777970"/>
            </a:xfrm>
            <a:prstGeom prst="rect">
              <a:avLst/>
            </a:prstGeom>
          </p:spPr>
        </p:pic>
        <p:sp>
          <p:nvSpPr>
            <p:cNvPr id="25" name="Oval 24">
              <a:extLst>
                <a:ext uri="{FF2B5EF4-FFF2-40B4-BE49-F238E27FC236}">
                  <a16:creationId xmlns:a16="http://schemas.microsoft.com/office/drawing/2014/main" id="{1EAF0B20-0585-42DC-A180-3DFFEA26DDD4}"/>
                </a:ext>
              </a:extLst>
            </p:cNvPr>
            <p:cNvSpPr/>
            <p:nvPr/>
          </p:nvSpPr>
          <p:spPr>
            <a:xfrm>
              <a:off x="6162920" y="1718426"/>
              <a:ext cx="1080000" cy="108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14" name="Group 13">
            <a:extLst>
              <a:ext uri="{FF2B5EF4-FFF2-40B4-BE49-F238E27FC236}">
                <a16:creationId xmlns:a16="http://schemas.microsoft.com/office/drawing/2014/main" id="{255908DC-3994-4140-9CEE-95C4CBE665EF}"/>
              </a:ext>
            </a:extLst>
          </p:cNvPr>
          <p:cNvGrpSpPr/>
          <p:nvPr/>
        </p:nvGrpSpPr>
        <p:grpSpPr>
          <a:xfrm>
            <a:off x="6162920" y="3071407"/>
            <a:ext cx="1080000" cy="1080000"/>
            <a:chOff x="6162920" y="3071407"/>
            <a:chExt cx="1080000" cy="1080000"/>
          </a:xfrm>
        </p:grpSpPr>
        <p:pic>
          <p:nvPicPr>
            <p:cNvPr id="27" name="Bildobjekt 62">
              <a:extLst>
                <a:ext uri="{FF2B5EF4-FFF2-40B4-BE49-F238E27FC236}">
                  <a16:creationId xmlns:a16="http://schemas.microsoft.com/office/drawing/2014/main" id="{E606AF51-4709-48EF-874B-61E580BF6FC2}"/>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6325528" y="3382449"/>
              <a:ext cx="754784" cy="586876"/>
            </a:xfrm>
            <a:prstGeom prst="rect">
              <a:avLst/>
            </a:prstGeom>
          </p:spPr>
        </p:pic>
        <p:pic>
          <p:nvPicPr>
            <p:cNvPr id="28" name="Bildobjekt 75">
              <a:extLst>
                <a:ext uri="{FF2B5EF4-FFF2-40B4-BE49-F238E27FC236}">
                  <a16:creationId xmlns:a16="http://schemas.microsoft.com/office/drawing/2014/main" id="{D8A8F556-22E8-4CC2-9151-0B73CA8C1089}"/>
                </a:ext>
              </a:extLst>
            </p:cNvPr>
            <p:cNvPicPr>
              <a:picLocks noChangeAspect="1"/>
            </p:cNvPicPr>
            <p:nvPr/>
          </p:nvPicPr>
          <p:blipFill rotWithShape="1">
            <a:blip r:embed="rId12" cstate="email">
              <a:clrChange>
                <a:clrFrom>
                  <a:srgbClr val="000000">
                    <a:alpha val="0"/>
                  </a:srgbClr>
                </a:clrFrom>
                <a:clrTo>
                  <a:srgbClr val="000000">
                    <a:alpha val="0"/>
                  </a:srgbClr>
                </a:clrTo>
              </a:clrChange>
              <a:extLst>
                <a:ext uri="{28A0092B-C50C-407E-A947-70E740481C1C}">
                  <a14:useLocalDpi xmlns:a14="http://schemas.microsoft.com/office/drawing/2010/main"/>
                </a:ext>
              </a:extLst>
            </a:blip>
            <a:srcRect/>
            <a:stretch/>
          </p:blipFill>
          <p:spPr>
            <a:xfrm>
              <a:off x="6900201" y="3391531"/>
              <a:ext cx="304790" cy="229440"/>
            </a:xfrm>
            <a:prstGeom prst="rect">
              <a:avLst/>
            </a:prstGeom>
            <a:solidFill>
              <a:schemeClr val="bg1"/>
            </a:solidFill>
          </p:spPr>
        </p:pic>
        <p:pic>
          <p:nvPicPr>
            <p:cNvPr id="29" name="Bildobjekt 76">
              <a:extLst>
                <a:ext uri="{FF2B5EF4-FFF2-40B4-BE49-F238E27FC236}">
                  <a16:creationId xmlns:a16="http://schemas.microsoft.com/office/drawing/2014/main" id="{2E7EFDEF-4AC3-4E6A-9F77-4246164A2A7D}"/>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a:stretch/>
          </p:blipFill>
          <p:spPr>
            <a:xfrm>
              <a:off x="6229970" y="3384563"/>
              <a:ext cx="304790" cy="229440"/>
            </a:xfrm>
            <a:prstGeom prst="rect">
              <a:avLst/>
            </a:prstGeom>
            <a:solidFill>
              <a:schemeClr val="bg1"/>
            </a:solidFill>
          </p:spPr>
        </p:pic>
        <p:sp>
          <p:nvSpPr>
            <p:cNvPr id="26" name="Oval 25">
              <a:extLst>
                <a:ext uri="{FF2B5EF4-FFF2-40B4-BE49-F238E27FC236}">
                  <a16:creationId xmlns:a16="http://schemas.microsoft.com/office/drawing/2014/main" id="{01A7546A-1EF6-4510-A0AD-F0B4078D2A8A}"/>
                </a:ext>
              </a:extLst>
            </p:cNvPr>
            <p:cNvSpPr/>
            <p:nvPr/>
          </p:nvSpPr>
          <p:spPr>
            <a:xfrm>
              <a:off x="6162920" y="3071407"/>
              <a:ext cx="1080000" cy="108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17" name="Group 16">
            <a:extLst>
              <a:ext uri="{FF2B5EF4-FFF2-40B4-BE49-F238E27FC236}">
                <a16:creationId xmlns:a16="http://schemas.microsoft.com/office/drawing/2014/main" id="{CF830062-3B09-4B52-AE2E-C7EA6D08A97A}"/>
              </a:ext>
            </a:extLst>
          </p:cNvPr>
          <p:cNvGrpSpPr/>
          <p:nvPr/>
        </p:nvGrpSpPr>
        <p:grpSpPr>
          <a:xfrm>
            <a:off x="6162920" y="4424388"/>
            <a:ext cx="1080000" cy="1080000"/>
            <a:chOff x="6162920" y="4424388"/>
            <a:chExt cx="1080000" cy="1080000"/>
          </a:xfrm>
        </p:grpSpPr>
        <p:pic>
          <p:nvPicPr>
            <p:cNvPr id="33" name="Picture 32">
              <a:extLst>
                <a:ext uri="{FF2B5EF4-FFF2-40B4-BE49-F238E27FC236}">
                  <a16:creationId xmlns:a16="http://schemas.microsoft.com/office/drawing/2014/main" id="{5EE6A2BE-48AA-4DFA-911C-070035DD645C}"/>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6386512" y="4614928"/>
              <a:ext cx="661938" cy="661938"/>
            </a:xfrm>
            <a:prstGeom prst="rect">
              <a:avLst/>
            </a:prstGeom>
          </p:spPr>
        </p:pic>
        <p:sp>
          <p:nvSpPr>
            <p:cNvPr id="31" name="Oval 30">
              <a:extLst>
                <a:ext uri="{FF2B5EF4-FFF2-40B4-BE49-F238E27FC236}">
                  <a16:creationId xmlns:a16="http://schemas.microsoft.com/office/drawing/2014/main" id="{C4D06476-3C79-4F14-9A93-F28C6EEDF1D1}"/>
                </a:ext>
              </a:extLst>
            </p:cNvPr>
            <p:cNvSpPr/>
            <p:nvPr/>
          </p:nvSpPr>
          <p:spPr>
            <a:xfrm>
              <a:off x="6162920" y="4424388"/>
              <a:ext cx="1080000" cy="108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Tree>
    <p:extLst>
      <p:ext uri="{BB962C8B-B14F-4D97-AF65-F5344CB8AC3E}">
        <p14:creationId xmlns:p14="http://schemas.microsoft.com/office/powerpoint/2010/main" val="16941332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1E07C06E-61E1-430E-AB54-D22A8FAD766E}"/>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0290" name="think-cell Slide" r:id="rId6" imgW="395" imgH="394" progId="TCLayout.ActiveDocument.1">
                  <p:embed/>
                </p:oleObj>
              </mc:Choice>
              <mc:Fallback>
                <p:oleObj name="think-cell Slide" r:id="rId6" imgW="395" imgH="394" progId="TCLayout.ActiveDocument.1">
                  <p:embed/>
                  <p:pic>
                    <p:nvPicPr>
                      <p:cNvPr id="4" name="Object 3" hidden="1">
                        <a:extLst>
                          <a:ext uri="{FF2B5EF4-FFF2-40B4-BE49-F238E27FC236}">
                            <a16:creationId xmlns:a16="http://schemas.microsoft.com/office/drawing/2014/main" id="{1E07C06E-61E1-430E-AB54-D22A8FAD766E}"/>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2B337BB2-AD9D-49DB-B14D-D61EF6DF1017}"/>
              </a:ext>
            </a:extLst>
          </p:cNvPr>
          <p:cNvSpPr/>
          <p:nvPr>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sv-SE" sz="3000" b="1"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4" name="Rectangle 23">
            <a:extLst>
              <a:ext uri="{FF2B5EF4-FFF2-40B4-BE49-F238E27FC236}">
                <a16:creationId xmlns:a16="http://schemas.microsoft.com/office/drawing/2014/main" id="{5E0E731F-E9B9-44BE-9652-7A7B29CEAC38}"/>
              </a:ext>
            </a:extLst>
          </p:cNvPr>
          <p:cNvSpPr/>
          <p:nvPr/>
        </p:nvSpPr>
        <p:spPr>
          <a:xfrm>
            <a:off x="-201105" y="1423713"/>
            <a:ext cx="12594210" cy="1028486"/>
          </a:xfrm>
          <a:prstGeom prst="rect">
            <a:avLst/>
          </a:prstGeom>
          <a:solidFill>
            <a:schemeClr val="bg2">
              <a:alpha val="69804"/>
            </a:scheme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1512000" tIns="0" rIns="504000" bIns="0" numCol="1" spcCol="1270" anchor="ctr" anchorCtr="0">
            <a:noAutofit/>
          </a:bodyPr>
          <a:lstStyle/>
          <a:p>
            <a:r>
              <a:rPr lang="sv-SE" sz="2400" b="1">
                <a:ea typeface="+mn-lt"/>
                <a:cs typeface="+mn-lt"/>
              </a:rPr>
              <a:t>Förankra och utbilda</a:t>
            </a:r>
          </a:p>
          <a:p>
            <a:r>
              <a:rPr lang="sv-SE">
                <a:ea typeface="+mn-lt"/>
                <a:cs typeface="+mn-lt"/>
              </a:rPr>
              <a:t>Såväl kommunledning som övriga som berörs och de som praktiskt ska arbeta med öppna data </a:t>
            </a:r>
            <a:endParaRPr lang="sv-SE"/>
          </a:p>
        </p:txBody>
      </p:sp>
      <p:grpSp>
        <p:nvGrpSpPr>
          <p:cNvPr id="32" name="Group 31">
            <a:extLst>
              <a:ext uri="{FF2B5EF4-FFF2-40B4-BE49-F238E27FC236}">
                <a16:creationId xmlns:a16="http://schemas.microsoft.com/office/drawing/2014/main" id="{258B234F-2703-47DC-BC83-6A100CE715AA}"/>
              </a:ext>
            </a:extLst>
          </p:cNvPr>
          <p:cNvGrpSpPr/>
          <p:nvPr/>
        </p:nvGrpSpPr>
        <p:grpSpPr>
          <a:xfrm>
            <a:off x="116112" y="1397956"/>
            <a:ext cx="1080000" cy="1080000"/>
            <a:chOff x="1033719" y="1718426"/>
            <a:chExt cx="1080000" cy="1080000"/>
          </a:xfrm>
        </p:grpSpPr>
        <p:pic>
          <p:nvPicPr>
            <p:cNvPr id="33" name="Platshållare för innehåll 4">
              <a:extLst>
                <a:ext uri="{FF2B5EF4-FFF2-40B4-BE49-F238E27FC236}">
                  <a16:creationId xmlns:a16="http://schemas.microsoft.com/office/drawing/2014/main" id="{82560E04-E80D-42DF-A708-14347935E6DA}"/>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201640" y="1915877"/>
              <a:ext cx="744158" cy="646331"/>
            </a:xfrm>
            <a:prstGeom prst="rect">
              <a:avLst/>
            </a:prstGeom>
          </p:spPr>
        </p:pic>
        <p:sp>
          <p:nvSpPr>
            <p:cNvPr id="34" name="Oval 33">
              <a:extLst>
                <a:ext uri="{FF2B5EF4-FFF2-40B4-BE49-F238E27FC236}">
                  <a16:creationId xmlns:a16="http://schemas.microsoft.com/office/drawing/2014/main" id="{DE10E802-1166-4EAE-93D4-9AB937F20D02}"/>
                </a:ext>
              </a:extLst>
            </p:cNvPr>
            <p:cNvSpPr/>
            <p:nvPr/>
          </p:nvSpPr>
          <p:spPr>
            <a:xfrm>
              <a:off x="1033719" y="1718426"/>
              <a:ext cx="1080000" cy="108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17" name="TextBox 29">
            <a:extLst>
              <a:ext uri="{FF2B5EF4-FFF2-40B4-BE49-F238E27FC236}">
                <a16:creationId xmlns:a16="http://schemas.microsoft.com/office/drawing/2014/main" id="{DC929641-AF3E-49AD-94C5-A55A8A11C095}"/>
              </a:ext>
            </a:extLst>
          </p:cNvPr>
          <p:cNvSpPr txBox="1"/>
          <p:nvPr/>
        </p:nvSpPr>
        <p:spPr>
          <a:xfrm>
            <a:off x="453532" y="2851338"/>
            <a:ext cx="3207309" cy="369332"/>
          </a:xfrm>
          <a:prstGeom prst="rect">
            <a:avLst/>
          </a:prstGeom>
          <a:noFill/>
        </p:spPr>
        <p:txBody>
          <a:bodyPr wrap="square" rtlCol="0">
            <a:spAutoFit/>
          </a:bodyPr>
          <a:lstStyle/>
          <a:p>
            <a:r>
              <a:rPr lang="sv-SE" b="1"/>
              <a:t>Handbok och checklista</a:t>
            </a:r>
          </a:p>
        </p:txBody>
      </p:sp>
      <p:sp>
        <p:nvSpPr>
          <p:cNvPr id="31" name="TextBox 30">
            <a:extLst>
              <a:ext uri="{FF2B5EF4-FFF2-40B4-BE49-F238E27FC236}">
                <a16:creationId xmlns:a16="http://schemas.microsoft.com/office/drawing/2014/main" id="{3F9FFD4C-B27D-499E-98E0-EFF37FAC6A56}"/>
              </a:ext>
            </a:extLst>
          </p:cNvPr>
          <p:cNvSpPr txBox="1"/>
          <p:nvPr/>
        </p:nvSpPr>
        <p:spPr>
          <a:xfrm>
            <a:off x="8176393" y="2851338"/>
            <a:ext cx="3239648" cy="646331"/>
          </a:xfrm>
          <a:prstGeom prst="rect">
            <a:avLst/>
          </a:prstGeom>
          <a:noFill/>
        </p:spPr>
        <p:txBody>
          <a:bodyPr wrap="square" rtlCol="0">
            <a:spAutoFit/>
          </a:bodyPr>
          <a:lstStyle/>
          <a:p>
            <a:r>
              <a:rPr lang="sv-SE" b="1"/>
              <a:t>Informationsmaterial </a:t>
            </a:r>
          </a:p>
          <a:p>
            <a:r>
              <a:rPr lang="sv-SE" b="1"/>
              <a:t>om lagar och direktiv</a:t>
            </a:r>
          </a:p>
        </p:txBody>
      </p:sp>
      <p:sp>
        <p:nvSpPr>
          <p:cNvPr id="30" name="TextBox 29">
            <a:extLst>
              <a:ext uri="{FF2B5EF4-FFF2-40B4-BE49-F238E27FC236}">
                <a16:creationId xmlns:a16="http://schemas.microsoft.com/office/drawing/2014/main" id="{B675F343-4908-4E1B-8DCB-D29D76DB6DD9}"/>
              </a:ext>
            </a:extLst>
          </p:cNvPr>
          <p:cNvSpPr txBox="1"/>
          <p:nvPr/>
        </p:nvSpPr>
        <p:spPr>
          <a:xfrm>
            <a:off x="4117001" y="2851338"/>
            <a:ext cx="3002943" cy="369332"/>
          </a:xfrm>
          <a:prstGeom prst="rect">
            <a:avLst/>
          </a:prstGeom>
          <a:noFill/>
        </p:spPr>
        <p:txBody>
          <a:bodyPr wrap="square" rtlCol="0">
            <a:spAutoFit/>
          </a:bodyPr>
          <a:lstStyle/>
          <a:p>
            <a:r>
              <a:rPr lang="sv-SE" b="1"/>
              <a:t>Introduktionsmaterial</a:t>
            </a:r>
          </a:p>
        </p:txBody>
      </p:sp>
      <p:sp>
        <p:nvSpPr>
          <p:cNvPr id="13" name="Title 12">
            <a:extLst>
              <a:ext uri="{FF2B5EF4-FFF2-40B4-BE49-F238E27FC236}">
                <a16:creationId xmlns:a16="http://schemas.microsoft.com/office/drawing/2014/main" id="{37F70A4C-7BAF-4E50-9273-682BE90BA496}"/>
              </a:ext>
            </a:extLst>
          </p:cNvPr>
          <p:cNvSpPr>
            <a:spLocks noGrp="1"/>
          </p:cNvSpPr>
          <p:nvPr>
            <p:ph type="title"/>
          </p:nvPr>
        </p:nvSpPr>
        <p:spPr/>
        <p:txBody>
          <a:bodyPr vert="horz" lIns="0" tIns="0" rIns="0" bIns="0" rtlCol="0" anchor="t" anchorCtr="0">
            <a:noAutofit/>
          </a:bodyPr>
          <a:lstStyle/>
          <a:p>
            <a:r>
              <a:rPr lang="sv-SE" dirty="0">
                <a:latin typeface="Arial"/>
                <a:cs typeface="Arial"/>
              </a:rPr>
              <a:t>Ett långsiktigt arbete med öppna data kräver kunskap och förankring genom hela organisationen </a:t>
            </a:r>
            <a:br>
              <a:rPr lang="sv-SE" dirty="0">
                <a:latin typeface="Arial"/>
                <a:cs typeface="Arial"/>
              </a:rPr>
            </a:br>
            <a:endParaRPr lang="sv-SE" dirty="0">
              <a:latin typeface="Arial"/>
              <a:cs typeface="Arial"/>
            </a:endParaRPr>
          </a:p>
        </p:txBody>
      </p:sp>
      <p:pic>
        <p:nvPicPr>
          <p:cNvPr id="18" name="Picture 17">
            <a:hlinkClick r:id="rId9"/>
            <a:extLst>
              <a:ext uri="{FF2B5EF4-FFF2-40B4-BE49-F238E27FC236}">
                <a16:creationId xmlns:a16="http://schemas.microsoft.com/office/drawing/2014/main" id="{088EBAAD-BAB2-4045-90C8-BB9B314698B6}"/>
              </a:ext>
            </a:extLst>
          </p:cNvPr>
          <p:cNvPicPr>
            <a:picLocks noChangeAspect="1"/>
          </p:cNvPicPr>
          <p:nvPr/>
        </p:nvPicPr>
        <p:blipFill>
          <a:blip r:embed="rId10"/>
          <a:stretch>
            <a:fillRect/>
          </a:stretch>
        </p:blipFill>
        <p:spPr>
          <a:xfrm>
            <a:off x="8024771" y="3429000"/>
            <a:ext cx="4084674" cy="2712955"/>
          </a:xfrm>
          <a:prstGeom prst="rect">
            <a:avLst/>
          </a:prstGeom>
        </p:spPr>
      </p:pic>
      <p:pic>
        <p:nvPicPr>
          <p:cNvPr id="21" name="Picture 20">
            <a:hlinkClick r:id="rId11"/>
            <a:extLst>
              <a:ext uri="{FF2B5EF4-FFF2-40B4-BE49-F238E27FC236}">
                <a16:creationId xmlns:a16="http://schemas.microsoft.com/office/drawing/2014/main" id="{A9416E39-AFEA-4A15-B67A-908B7222DAD0}"/>
              </a:ext>
            </a:extLst>
          </p:cNvPr>
          <p:cNvPicPr>
            <a:picLocks noChangeAspect="1"/>
          </p:cNvPicPr>
          <p:nvPr/>
        </p:nvPicPr>
        <p:blipFill>
          <a:blip r:embed="rId12"/>
          <a:stretch>
            <a:fillRect/>
          </a:stretch>
        </p:blipFill>
        <p:spPr>
          <a:xfrm>
            <a:off x="3975465" y="3429000"/>
            <a:ext cx="4200508" cy="2706859"/>
          </a:xfrm>
          <a:prstGeom prst="rect">
            <a:avLst/>
          </a:prstGeom>
        </p:spPr>
      </p:pic>
      <p:pic>
        <p:nvPicPr>
          <p:cNvPr id="22" name="Picture 21">
            <a:hlinkClick r:id="rId13"/>
            <a:extLst>
              <a:ext uri="{FF2B5EF4-FFF2-40B4-BE49-F238E27FC236}">
                <a16:creationId xmlns:a16="http://schemas.microsoft.com/office/drawing/2014/main" id="{29BBF005-28D9-4E18-B6B0-ACDC0046DD88}"/>
              </a:ext>
            </a:extLst>
          </p:cNvPr>
          <p:cNvPicPr>
            <a:picLocks noChangeAspect="1"/>
          </p:cNvPicPr>
          <p:nvPr/>
        </p:nvPicPr>
        <p:blipFill>
          <a:blip r:embed="rId14"/>
          <a:stretch>
            <a:fillRect/>
          </a:stretch>
        </p:blipFill>
        <p:spPr>
          <a:xfrm>
            <a:off x="322433" y="3429000"/>
            <a:ext cx="3804234" cy="2389839"/>
          </a:xfrm>
          <a:prstGeom prst="rect">
            <a:avLst/>
          </a:prstGeom>
        </p:spPr>
      </p:pic>
      <p:grpSp>
        <p:nvGrpSpPr>
          <p:cNvPr id="38" name="Group 37">
            <a:extLst>
              <a:ext uri="{FF2B5EF4-FFF2-40B4-BE49-F238E27FC236}">
                <a16:creationId xmlns:a16="http://schemas.microsoft.com/office/drawing/2014/main" id="{5C64503E-8166-4B08-8D5E-00A52B7B5ACA}"/>
              </a:ext>
            </a:extLst>
          </p:cNvPr>
          <p:cNvGrpSpPr/>
          <p:nvPr/>
        </p:nvGrpSpPr>
        <p:grpSpPr>
          <a:xfrm>
            <a:off x="4699221" y="6074797"/>
            <a:ext cx="6949440" cy="430394"/>
            <a:chOff x="4699221" y="6074797"/>
            <a:chExt cx="6949440" cy="430394"/>
          </a:xfrm>
        </p:grpSpPr>
        <p:sp>
          <p:nvSpPr>
            <p:cNvPr id="25" name="Rectangle 24">
              <a:extLst>
                <a:ext uri="{FF2B5EF4-FFF2-40B4-BE49-F238E27FC236}">
                  <a16:creationId xmlns:a16="http://schemas.microsoft.com/office/drawing/2014/main" id="{28282E0C-231F-4000-9A49-7DC297D2CF7A}"/>
                </a:ext>
              </a:extLst>
            </p:cNvPr>
            <p:cNvSpPr/>
            <p:nvPr/>
          </p:nvSpPr>
          <p:spPr>
            <a:xfrm>
              <a:off x="4699221" y="6074797"/>
              <a:ext cx="6949440" cy="43039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000"/>
                <a:t>	Klicka på illustrationerna ovan för att ladda ner materialet</a:t>
              </a:r>
            </a:p>
          </p:txBody>
        </p:sp>
        <p:pic>
          <p:nvPicPr>
            <p:cNvPr id="29" name="Graphic 28" descr="Internet">
              <a:extLst>
                <a:ext uri="{FF2B5EF4-FFF2-40B4-BE49-F238E27FC236}">
                  <a16:creationId xmlns:a16="http://schemas.microsoft.com/office/drawing/2014/main" id="{A3E085FA-4BC5-46C6-A524-2995A927BE58}"/>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031485" y="6105328"/>
              <a:ext cx="369332" cy="369332"/>
            </a:xfrm>
            <a:prstGeom prst="rect">
              <a:avLst/>
            </a:prstGeom>
          </p:spPr>
        </p:pic>
      </p:grpSp>
      <p:sp>
        <p:nvSpPr>
          <p:cNvPr id="19" name="Rectangle 18">
            <a:extLst>
              <a:ext uri="{FF2B5EF4-FFF2-40B4-BE49-F238E27FC236}">
                <a16:creationId xmlns:a16="http://schemas.microsoft.com/office/drawing/2014/main" id="{7F1F4EC4-8E01-40B9-8FDE-397D61E64525}"/>
              </a:ext>
            </a:extLst>
          </p:cNvPr>
          <p:cNvSpPr/>
          <p:nvPr/>
        </p:nvSpPr>
        <p:spPr>
          <a:xfrm>
            <a:off x="4640825" y="6535722"/>
            <a:ext cx="6096000" cy="215444"/>
          </a:xfrm>
          <a:prstGeom prst="rect">
            <a:avLst/>
          </a:prstGeom>
        </p:spPr>
        <p:txBody>
          <a:bodyPr>
            <a:spAutoFit/>
          </a:bodyPr>
          <a:lstStyle/>
          <a:p>
            <a:r>
              <a:rPr lang="sv-SE" sz="800" b="1"/>
              <a:t>Bildtolkning för synskadade: </a:t>
            </a:r>
            <a:r>
              <a:rPr lang="sv-SE" sz="800"/>
              <a:t>Illustrationerna i bilden visar ett antal sidor av respektive stödmaterial</a:t>
            </a:r>
          </a:p>
        </p:txBody>
      </p:sp>
    </p:spTree>
    <p:extLst>
      <p:ext uri="{BB962C8B-B14F-4D97-AF65-F5344CB8AC3E}">
        <p14:creationId xmlns:p14="http://schemas.microsoft.com/office/powerpoint/2010/main" val="8213404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1E07C06E-61E1-430E-AB54-D22A8FAD766E}"/>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1314" name="think-cell Slide" r:id="rId6" imgW="395" imgH="394" progId="TCLayout.ActiveDocument.1">
                  <p:embed/>
                </p:oleObj>
              </mc:Choice>
              <mc:Fallback>
                <p:oleObj name="think-cell Slide" r:id="rId6" imgW="395" imgH="394" progId="TCLayout.ActiveDocument.1">
                  <p:embed/>
                  <p:pic>
                    <p:nvPicPr>
                      <p:cNvPr id="4" name="Object 3" hidden="1">
                        <a:extLst>
                          <a:ext uri="{FF2B5EF4-FFF2-40B4-BE49-F238E27FC236}">
                            <a16:creationId xmlns:a16="http://schemas.microsoft.com/office/drawing/2014/main" id="{1E07C06E-61E1-430E-AB54-D22A8FAD766E}"/>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2B337BB2-AD9D-49DB-B14D-D61EF6DF1017}"/>
              </a:ext>
            </a:extLst>
          </p:cNvPr>
          <p:cNvSpPr/>
          <p:nvPr>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sv-SE" sz="3000" b="1"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4" name="Rectangle 23">
            <a:extLst>
              <a:ext uri="{FF2B5EF4-FFF2-40B4-BE49-F238E27FC236}">
                <a16:creationId xmlns:a16="http://schemas.microsoft.com/office/drawing/2014/main" id="{5E0E731F-E9B9-44BE-9652-7A7B29CEAC38}"/>
              </a:ext>
            </a:extLst>
          </p:cNvPr>
          <p:cNvSpPr/>
          <p:nvPr/>
        </p:nvSpPr>
        <p:spPr>
          <a:xfrm>
            <a:off x="-201105" y="1423713"/>
            <a:ext cx="12594210" cy="1028486"/>
          </a:xfrm>
          <a:prstGeom prst="rect">
            <a:avLst/>
          </a:prstGeom>
          <a:solidFill>
            <a:schemeClr val="bg2">
              <a:alpha val="69804"/>
            </a:scheme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1512000" tIns="0" rIns="504000" bIns="0" numCol="1" spcCol="1270" anchor="ctr" anchorCtr="0">
            <a:noAutofit/>
          </a:bodyPr>
          <a:lstStyle/>
          <a:p>
            <a:r>
              <a:rPr lang="sv-SE" sz="2400" b="1">
                <a:ea typeface="+mn-lt"/>
                <a:cs typeface="+mn-lt"/>
              </a:rPr>
              <a:t>Fatta beslut och sätta mål</a:t>
            </a:r>
          </a:p>
          <a:p>
            <a:r>
              <a:rPr lang="sv-SE">
                <a:ea typeface="+mn-lt"/>
                <a:cs typeface="+mn-lt"/>
              </a:rPr>
              <a:t>Beslutet bör fattas av ledningen och inbegripa tydliga mål och tilltänkt budget </a:t>
            </a:r>
            <a:endParaRPr lang="sv-SE"/>
          </a:p>
        </p:txBody>
      </p:sp>
      <p:grpSp>
        <p:nvGrpSpPr>
          <p:cNvPr id="14" name="Group 13">
            <a:extLst>
              <a:ext uri="{FF2B5EF4-FFF2-40B4-BE49-F238E27FC236}">
                <a16:creationId xmlns:a16="http://schemas.microsoft.com/office/drawing/2014/main" id="{44F3B994-15A9-43B8-860F-D79E1ACA6AAC}"/>
              </a:ext>
            </a:extLst>
          </p:cNvPr>
          <p:cNvGrpSpPr/>
          <p:nvPr/>
        </p:nvGrpSpPr>
        <p:grpSpPr>
          <a:xfrm>
            <a:off x="116112" y="1397956"/>
            <a:ext cx="1080000" cy="1080000"/>
            <a:chOff x="1033719" y="3071407"/>
            <a:chExt cx="1080000" cy="1080000"/>
          </a:xfrm>
        </p:grpSpPr>
        <p:pic>
          <p:nvPicPr>
            <p:cNvPr id="15" name="Bildobjekt 16">
              <a:extLst>
                <a:ext uri="{FF2B5EF4-FFF2-40B4-BE49-F238E27FC236}">
                  <a16:creationId xmlns:a16="http://schemas.microsoft.com/office/drawing/2014/main" id="{7334474E-F590-4DF1-BDA3-BEB6A7929211}"/>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134010" y="3316956"/>
              <a:ext cx="873750" cy="563947"/>
            </a:xfrm>
            <a:prstGeom prst="rect">
              <a:avLst/>
            </a:prstGeom>
          </p:spPr>
        </p:pic>
        <p:sp>
          <p:nvSpPr>
            <p:cNvPr id="16" name="Oval 15">
              <a:extLst>
                <a:ext uri="{FF2B5EF4-FFF2-40B4-BE49-F238E27FC236}">
                  <a16:creationId xmlns:a16="http://schemas.microsoft.com/office/drawing/2014/main" id="{68A702AC-D1B8-4DD5-87F4-67432AF13B32}"/>
                </a:ext>
              </a:extLst>
            </p:cNvPr>
            <p:cNvSpPr/>
            <p:nvPr/>
          </p:nvSpPr>
          <p:spPr>
            <a:xfrm>
              <a:off x="1033719" y="3071407"/>
              <a:ext cx="1080000" cy="108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31" name="TextBox 30">
            <a:extLst>
              <a:ext uri="{FF2B5EF4-FFF2-40B4-BE49-F238E27FC236}">
                <a16:creationId xmlns:a16="http://schemas.microsoft.com/office/drawing/2014/main" id="{3F9FFD4C-B27D-499E-98E0-EFF37FAC6A56}"/>
              </a:ext>
            </a:extLst>
          </p:cNvPr>
          <p:cNvSpPr txBox="1"/>
          <p:nvPr/>
        </p:nvSpPr>
        <p:spPr>
          <a:xfrm>
            <a:off x="6350547" y="2599356"/>
            <a:ext cx="4888973" cy="369332"/>
          </a:xfrm>
          <a:prstGeom prst="rect">
            <a:avLst/>
          </a:prstGeom>
          <a:noFill/>
        </p:spPr>
        <p:txBody>
          <a:bodyPr wrap="square" rtlCol="0">
            <a:spAutoFit/>
          </a:bodyPr>
          <a:lstStyle/>
          <a:p>
            <a:r>
              <a:rPr lang="sv-SE" b="1"/>
              <a:t>SMARTA mål</a:t>
            </a:r>
          </a:p>
        </p:txBody>
      </p:sp>
      <p:sp>
        <p:nvSpPr>
          <p:cNvPr id="30" name="TextBox 29">
            <a:extLst>
              <a:ext uri="{FF2B5EF4-FFF2-40B4-BE49-F238E27FC236}">
                <a16:creationId xmlns:a16="http://schemas.microsoft.com/office/drawing/2014/main" id="{B675F343-4908-4E1B-8DCB-D29D76DB6DD9}"/>
              </a:ext>
            </a:extLst>
          </p:cNvPr>
          <p:cNvSpPr txBox="1"/>
          <p:nvPr/>
        </p:nvSpPr>
        <p:spPr>
          <a:xfrm>
            <a:off x="1399032" y="2599355"/>
            <a:ext cx="4726172" cy="379013"/>
          </a:xfrm>
          <a:prstGeom prst="rect">
            <a:avLst/>
          </a:prstGeom>
          <a:noFill/>
        </p:spPr>
        <p:txBody>
          <a:bodyPr wrap="square" rtlCol="0">
            <a:spAutoFit/>
          </a:bodyPr>
          <a:lstStyle/>
          <a:p>
            <a:r>
              <a:rPr lang="sv-SE" b="1"/>
              <a:t>Beslutsunderlag</a:t>
            </a:r>
          </a:p>
        </p:txBody>
      </p:sp>
      <p:sp>
        <p:nvSpPr>
          <p:cNvPr id="10" name="Title 9">
            <a:extLst>
              <a:ext uri="{FF2B5EF4-FFF2-40B4-BE49-F238E27FC236}">
                <a16:creationId xmlns:a16="http://schemas.microsoft.com/office/drawing/2014/main" id="{E71B6BC5-659B-4CAD-940A-D71C5BAD44D5}"/>
              </a:ext>
            </a:extLst>
          </p:cNvPr>
          <p:cNvSpPr>
            <a:spLocks noGrp="1"/>
          </p:cNvSpPr>
          <p:nvPr>
            <p:ph type="title"/>
          </p:nvPr>
        </p:nvSpPr>
        <p:spPr/>
        <p:txBody>
          <a:bodyPr vert="horz" lIns="0" tIns="0" rIns="0" bIns="0" rtlCol="0" anchor="t" anchorCtr="0">
            <a:noAutofit/>
          </a:bodyPr>
          <a:lstStyle/>
          <a:p>
            <a:r>
              <a:rPr lang="sv-SE" dirty="0">
                <a:latin typeface="Arial"/>
                <a:cs typeface="Arial"/>
              </a:rPr>
              <a:t>För ett långsiktigt och hållbart arbete, bör det på ett tidigt stadium fattas ett övergripande principbeslut</a:t>
            </a:r>
            <a:br>
              <a:rPr lang="sv-SE" dirty="0">
                <a:latin typeface="Arial"/>
                <a:cs typeface="Arial"/>
              </a:rPr>
            </a:br>
            <a:endParaRPr lang="sv-SE" dirty="0">
              <a:latin typeface="Arial"/>
              <a:cs typeface="Arial"/>
            </a:endParaRPr>
          </a:p>
        </p:txBody>
      </p:sp>
      <p:pic>
        <p:nvPicPr>
          <p:cNvPr id="17" name="Picture 16">
            <a:hlinkClick r:id="rId9"/>
            <a:extLst>
              <a:ext uri="{FF2B5EF4-FFF2-40B4-BE49-F238E27FC236}">
                <a16:creationId xmlns:a16="http://schemas.microsoft.com/office/drawing/2014/main" id="{C404E496-34A8-4473-9B7D-A8B4EDBBE711}"/>
              </a:ext>
            </a:extLst>
          </p:cNvPr>
          <p:cNvPicPr>
            <a:picLocks noChangeAspect="1"/>
          </p:cNvPicPr>
          <p:nvPr/>
        </p:nvPicPr>
        <p:blipFill>
          <a:blip r:embed="rId10"/>
          <a:stretch>
            <a:fillRect/>
          </a:stretch>
        </p:blipFill>
        <p:spPr>
          <a:xfrm>
            <a:off x="1277720" y="2784022"/>
            <a:ext cx="3664014" cy="3517697"/>
          </a:xfrm>
          <a:prstGeom prst="rect">
            <a:avLst/>
          </a:prstGeom>
        </p:spPr>
      </p:pic>
      <p:pic>
        <p:nvPicPr>
          <p:cNvPr id="18" name="Picture 17">
            <a:hlinkClick r:id="rId11"/>
            <a:extLst>
              <a:ext uri="{FF2B5EF4-FFF2-40B4-BE49-F238E27FC236}">
                <a16:creationId xmlns:a16="http://schemas.microsoft.com/office/drawing/2014/main" id="{8233D905-B43A-4627-941D-4DC2FBDEAF9D}"/>
              </a:ext>
            </a:extLst>
          </p:cNvPr>
          <p:cNvPicPr>
            <a:picLocks noChangeAspect="1"/>
          </p:cNvPicPr>
          <p:nvPr/>
        </p:nvPicPr>
        <p:blipFill>
          <a:blip r:embed="rId12"/>
          <a:stretch>
            <a:fillRect/>
          </a:stretch>
        </p:blipFill>
        <p:spPr>
          <a:xfrm>
            <a:off x="6206761" y="2799473"/>
            <a:ext cx="5322269" cy="3444539"/>
          </a:xfrm>
          <a:prstGeom prst="rect">
            <a:avLst/>
          </a:prstGeom>
        </p:spPr>
      </p:pic>
      <p:grpSp>
        <p:nvGrpSpPr>
          <p:cNvPr id="19" name="Group 18">
            <a:extLst>
              <a:ext uri="{FF2B5EF4-FFF2-40B4-BE49-F238E27FC236}">
                <a16:creationId xmlns:a16="http://schemas.microsoft.com/office/drawing/2014/main" id="{896022D5-52EF-4C05-A33F-37F6E302C105}"/>
              </a:ext>
            </a:extLst>
          </p:cNvPr>
          <p:cNvGrpSpPr/>
          <p:nvPr/>
        </p:nvGrpSpPr>
        <p:grpSpPr>
          <a:xfrm>
            <a:off x="4699221" y="6074797"/>
            <a:ext cx="6949440" cy="430394"/>
            <a:chOff x="4699221" y="6074797"/>
            <a:chExt cx="6949440" cy="430394"/>
          </a:xfrm>
        </p:grpSpPr>
        <p:sp>
          <p:nvSpPr>
            <p:cNvPr id="20" name="Rectangle 19">
              <a:extLst>
                <a:ext uri="{FF2B5EF4-FFF2-40B4-BE49-F238E27FC236}">
                  <a16:creationId xmlns:a16="http://schemas.microsoft.com/office/drawing/2014/main" id="{A2C0A1E0-181F-46A5-ACDA-C66980E572DC}"/>
                </a:ext>
              </a:extLst>
            </p:cNvPr>
            <p:cNvSpPr/>
            <p:nvPr/>
          </p:nvSpPr>
          <p:spPr>
            <a:xfrm>
              <a:off x="4699221" y="6074797"/>
              <a:ext cx="6949440" cy="43039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000"/>
                <a:t>	Klicka på illustrationerna ovan för att ladda ner materialet</a:t>
              </a:r>
            </a:p>
          </p:txBody>
        </p:sp>
        <p:pic>
          <p:nvPicPr>
            <p:cNvPr id="21" name="Graphic 20" descr="Internet">
              <a:extLst>
                <a:ext uri="{FF2B5EF4-FFF2-40B4-BE49-F238E27FC236}">
                  <a16:creationId xmlns:a16="http://schemas.microsoft.com/office/drawing/2014/main" id="{DFDFB6E0-BD99-4418-935A-18B5C5006801}"/>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031485" y="6105328"/>
              <a:ext cx="369332" cy="369332"/>
            </a:xfrm>
            <a:prstGeom prst="rect">
              <a:avLst/>
            </a:prstGeom>
          </p:spPr>
        </p:pic>
      </p:grpSp>
      <p:sp>
        <p:nvSpPr>
          <p:cNvPr id="23" name="Rectangle 22">
            <a:extLst>
              <a:ext uri="{FF2B5EF4-FFF2-40B4-BE49-F238E27FC236}">
                <a16:creationId xmlns:a16="http://schemas.microsoft.com/office/drawing/2014/main" id="{EEC96C80-BD5F-4D79-9D9D-ED435874BBB6}"/>
              </a:ext>
            </a:extLst>
          </p:cNvPr>
          <p:cNvSpPr/>
          <p:nvPr/>
        </p:nvSpPr>
        <p:spPr>
          <a:xfrm>
            <a:off x="4640825" y="6535722"/>
            <a:ext cx="6096000" cy="215444"/>
          </a:xfrm>
          <a:prstGeom prst="rect">
            <a:avLst/>
          </a:prstGeom>
        </p:spPr>
        <p:txBody>
          <a:bodyPr>
            <a:spAutoFit/>
          </a:bodyPr>
          <a:lstStyle/>
          <a:p>
            <a:r>
              <a:rPr lang="sv-SE" sz="800" b="1"/>
              <a:t>Bildtolkning för synskadade: </a:t>
            </a:r>
            <a:r>
              <a:rPr lang="sv-SE" sz="800"/>
              <a:t>Illustrationerna i bilden visar ett antal sidor av respektive stödmaterial</a:t>
            </a:r>
          </a:p>
        </p:txBody>
      </p:sp>
      <p:pic>
        <p:nvPicPr>
          <p:cNvPr id="22" name="Picture 21">
            <a:extLst>
              <a:ext uri="{FF2B5EF4-FFF2-40B4-BE49-F238E27FC236}">
                <a16:creationId xmlns:a16="http://schemas.microsoft.com/office/drawing/2014/main" id="{7297ADF5-E4D5-4A89-BE22-CB0CA6093C33}"/>
              </a:ext>
            </a:extLst>
          </p:cNvPr>
          <p:cNvPicPr>
            <a:picLocks noChangeAspect="1"/>
          </p:cNvPicPr>
          <p:nvPr/>
        </p:nvPicPr>
        <p:blipFill>
          <a:blip r:embed="rId15"/>
          <a:stretch>
            <a:fillRect/>
          </a:stretch>
        </p:blipFill>
        <p:spPr>
          <a:xfrm>
            <a:off x="2337499" y="3016996"/>
            <a:ext cx="868224" cy="217056"/>
          </a:xfrm>
          <a:prstGeom prst="rect">
            <a:avLst/>
          </a:prstGeom>
        </p:spPr>
      </p:pic>
    </p:spTree>
    <p:extLst>
      <p:ext uri="{BB962C8B-B14F-4D97-AF65-F5344CB8AC3E}">
        <p14:creationId xmlns:p14="http://schemas.microsoft.com/office/powerpoint/2010/main" val="32286226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1E07C06E-61E1-430E-AB54-D22A8FAD766E}"/>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2338" name="think-cell Slide" r:id="rId6" imgW="395" imgH="394" progId="TCLayout.ActiveDocument.1">
                  <p:embed/>
                </p:oleObj>
              </mc:Choice>
              <mc:Fallback>
                <p:oleObj name="think-cell Slide" r:id="rId6" imgW="395" imgH="394" progId="TCLayout.ActiveDocument.1">
                  <p:embed/>
                  <p:pic>
                    <p:nvPicPr>
                      <p:cNvPr id="4" name="Object 3" hidden="1">
                        <a:extLst>
                          <a:ext uri="{FF2B5EF4-FFF2-40B4-BE49-F238E27FC236}">
                            <a16:creationId xmlns:a16="http://schemas.microsoft.com/office/drawing/2014/main" id="{1E07C06E-61E1-430E-AB54-D22A8FAD766E}"/>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2B337BB2-AD9D-49DB-B14D-D61EF6DF1017}"/>
              </a:ext>
            </a:extLst>
          </p:cNvPr>
          <p:cNvSpPr/>
          <p:nvPr>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sv-SE" sz="3000" b="1"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4" name="Rectangle 23">
            <a:extLst>
              <a:ext uri="{FF2B5EF4-FFF2-40B4-BE49-F238E27FC236}">
                <a16:creationId xmlns:a16="http://schemas.microsoft.com/office/drawing/2014/main" id="{5E0E731F-E9B9-44BE-9652-7A7B29CEAC38}"/>
              </a:ext>
            </a:extLst>
          </p:cNvPr>
          <p:cNvSpPr/>
          <p:nvPr/>
        </p:nvSpPr>
        <p:spPr>
          <a:xfrm>
            <a:off x="-201105" y="1423713"/>
            <a:ext cx="12594210" cy="1028486"/>
          </a:xfrm>
          <a:prstGeom prst="rect">
            <a:avLst/>
          </a:prstGeom>
          <a:solidFill>
            <a:schemeClr val="bg2">
              <a:alpha val="69804"/>
            </a:scheme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1512000" tIns="0" rIns="504000" bIns="0" numCol="1" spcCol="1270" anchor="ctr" anchorCtr="0">
            <a:noAutofit/>
          </a:bodyPr>
          <a:lstStyle/>
          <a:p>
            <a:r>
              <a:rPr lang="sv-SE" sz="2400" b="1">
                <a:ea typeface="+mn-lt"/>
                <a:cs typeface="+mn-lt"/>
              </a:rPr>
              <a:t>Ta fram strategi och handlingsplan</a:t>
            </a:r>
          </a:p>
          <a:p>
            <a:pPr fontAlgn="base">
              <a:buClr>
                <a:schemeClr val="tx2"/>
              </a:buClr>
            </a:pPr>
            <a:r>
              <a:rPr lang="sv-SE">
                <a:ea typeface="+mn-lt"/>
                <a:cs typeface="+mn-lt"/>
              </a:rPr>
              <a:t>Strategin baseras på beslut och mål och handlingsplanen bör innehålla konkreta och tidsatta aktiviteter för att nå målen. A</a:t>
            </a:r>
            <a:r>
              <a:rPr lang="sv-SE"/>
              <a:t>rbetet med öppna data är kontinuerlig verksamhetsutveckling, inte ett IT-projekt</a:t>
            </a:r>
            <a:endParaRPr lang="sv-SE">
              <a:ea typeface="+mn-lt"/>
              <a:cs typeface="+mn-lt"/>
            </a:endParaRPr>
          </a:p>
        </p:txBody>
      </p:sp>
      <p:grpSp>
        <p:nvGrpSpPr>
          <p:cNvPr id="18" name="Group 17">
            <a:extLst>
              <a:ext uri="{FF2B5EF4-FFF2-40B4-BE49-F238E27FC236}">
                <a16:creationId xmlns:a16="http://schemas.microsoft.com/office/drawing/2014/main" id="{46B35311-227D-4AF5-A8C5-7D8FC76FC320}"/>
              </a:ext>
            </a:extLst>
          </p:cNvPr>
          <p:cNvGrpSpPr/>
          <p:nvPr/>
        </p:nvGrpSpPr>
        <p:grpSpPr>
          <a:xfrm>
            <a:off x="116112" y="1397956"/>
            <a:ext cx="1080000" cy="1080000"/>
            <a:chOff x="1033719" y="4424388"/>
            <a:chExt cx="1080000" cy="1080000"/>
          </a:xfrm>
        </p:grpSpPr>
        <p:pic>
          <p:nvPicPr>
            <p:cNvPr id="20" name="Bildobjekt 40">
              <a:extLst>
                <a:ext uri="{FF2B5EF4-FFF2-40B4-BE49-F238E27FC236}">
                  <a16:creationId xmlns:a16="http://schemas.microsoft.com/office/drawing/2014/main" id="{BAE3D7C8-20A1-4F16-A046-1EA6897362E7}"/>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240769" y="4603118"/>
              <a:ext cx="701695" cy="691325"/>
            </a:xfrm>
            <a:prstGeom prst="rect">
              <a:avLst/>
            </a:prstGeom>
          </p:spPr>
        </p:pic>
        <p:sp>
          <p:nvSpPr>
            <p:cNvPr id="21" name="Oval 20">
              <a:extLst>
                <a:ext uri="{FF2B5EF4-FFF2-40B4-BE49-F238E27FC236}">
                  <a16:creationId xmlns:a16="http://schemas.microsoft.com/office/drawing/2014/main" id="{DA7A9CE0-BFCA-41D1-9206-F47451D4E559}"/>
                </a:ext>
              </a:extLst>
            </p:cNvPr>
            <p:cNvSpPr/>
            <p:nvPr/>
          </p:nvSpPr>
          <p:spPr>
            <a:xfrm>
              <a:off x="1033719" y="4424388"/>
              <a:ext cx="1080000" cy="108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30" name="TextBox 29">
            <a:extLst>
              <a:ext uri="{FF2B5EF4-FFF2-40B4-BE49-F238E27FC236}">
                <a16:creationId xmlns:a16="http://schemas.microsoft.com/office/drawing/2014/main" id="{B675F343-4908-4E1B-8DCB-D29D76DB6DD9}"/>
              </a:ext>
            </a:extLst>
          </p:cNvPr>
          <p:cNvSpPr txBox="1"/>
          <p:nvPr/>
        </p:nvSpPr>
        <p:spPr>
          <a:xfrm>
            <a:off x="3518345" y="2581300"/>
            <a:ext cx="4312960" cy="369332"/>
          </a:xfrm>
          <a:prstGeom prst="rect">
            <a:avLst/>
          </a:prstGeom>
          <a:noFill/>
        </p:spPr>
        <p:txBody>
          <a:bodyPr wrap="square" rtlCol="0">
            <a:spAutoFit/>
          </a:bodyPr>
          <a:lstStyle/>
          <a:p>
            <a:r>
              <a:rPr lang="sv-SE" b="1"/>
              <a:t>Mall för strategi och handlingsplan</a:t>
            </a:r>
          </a:p>
        </p:txBody>
      </p:sp>
      <p:sp>
        <p:nvSpPr>
          <p:cNvPr id="2" name="Title 1">
            <a:extLst>
              <a:ext uri="{FF2B5EF4-FFF2-40B4-BE49-F238E27FC236}">
                <a16:creationId xmlns:a16="http://schemas.microsoft.com/office/drawing/2014/main" id="{5CF9DC0A-9FBF-47A3-A278-737B010C3151}"/>
              </a:ext>
            </a:extLst>
          </p:cNvPr>
          <p:cNvSpPr>
            <a:spLocks noGrp="1"/>
          </p:cNvSpPr>
          <p:nvPr>
            <p:ph type="title"/>
          </p:nvPr>
        </p:nvSpPr>
        <p:spPr/>
        <p:txBody>
          <a:bodyPr vert="horz" lIns="0" tIns="0" rIns="0" bIns="0" rtlCol="0" anchor="t" anchorCtr="0">
            <a:noAutofit/>
          </a:bodyPr>
          <a:lstStyle/>
          <a:p>
            <a:r>
              <a:rPr lang="sv-SE" dirty="0">
                <a:latin typeface="Arial"/>
                <a:cs typeface="Arial"/>
              </a:rPr>
              <a:t>För att nå målen bör strategi och handlingsplan tas fram och förankras inom kommunens samtliga förvaltningar </a:t>
            </a:r>
            <a:br>
              <a:rPr lang="sv-SE" dirty="0">
                <a:latin typeface="Arial"/>
                <a:cs typeface="Arial"/>
              </a:rPr>
            </a:br>
            <a:endParaRPr lang="sv-SE" dirty="0">
              <a:latin typeface="Arial"/>
              <a:cs typeface="Arial"/>
            </a:endParaRPr>
          </a:p>
        </p:txBody>
      </p:sp>
      <p:pic>
        <p:nvPicPr>
          <p:cNvPr id="8" name="Picture 7">
            <a:hlinkClick r:id="rId9"/>
            <a:extLst>
              <a:ext uri="{FF2B5EF4-FFF2-40B4-BE49-F238E27FC236}">
                <a16:creationId xmlns:a16="http://schemas.microsoft.com/office/drawing/2014/main" id="{EE2FED06-690E-47DE-8138-2295343D171F}"/>
              </a:ext>
            </a:extLst>
          </p:cNvPr>
          <p:cNvPicPr>
            <a:picLocks noChangeAspect="1"/>
          </p:cNvPicPr>
          <p:nvPr/>
        </p:nvPicPr>
        <p:blipFill>
          <a:blip r:embed="rId10"/>
          <a:stretch>
            <a:fillRect/>
          </a:stretch>
        </p:blipFill>
        <p:spPr>
          <a:xfrm>
            <a:off x="3370337" y="2701442"/>
            <a:ext cx="4608975" cy="3749365"/>
          </a:xfrm>
          <a:prstGeom prst="rect">
            <a:avLst/>
          </a:prstGeom>
        </p:spPr>
      </p:pic>
      <p:pic>
        <p:nvPicPr>
          <p:cNvPr id="32" name="Graphic 31" descr="Internet">
            <a:extLst>
              <a:ext uri="{FF2B5EF4-FFF2-40B4-BE49-F238E27FC236}">
                <a16:creationId xmlns:a16="http://schemas.microsoft.com/office/drawing/2014/main" id="{1BD8C8E3-4135-4DE8-B2EB-C566AACD14FF}"/>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31485" y="6105328"/>
            <a:ext cx="369332" cy="369332"/>
          </a:xfrm>
          <a:prstGeom prst="rect">
            <a:avLst/>
          </a:prstGeom>
        </p:spPr>
      </p:pic>
      <p:grpSp>
        <p:nvGrpSpPr>
          <p:cNvPr id="14" name="Group 13">
            <a:extLst>
              <a:ext uri="{FF2B5EF4-FFF2-40B4-BE49-F238E27FC236}">
                <a16:creationId xmlns:a16="http://schemas.microsoft.com/office/drawing/2014/main" id="{75720529-CA79-4E46-8BF1-CBC0A316EEE7}"/>
              </a:ext>
            </a:extLst>
          </p:cNvPr>
          <p:cNvGrpSpPr/>
          <p:nvPr/>
        </p:nvGrpSpPr>
        <p:grpSpPr>
          <a:xfrm>
            <a:off x="4699221" y="6074797"/>
            <a:ext cx="6949440" cy="430394"/>
            <a:chOff x="4699221" y="6074797"/>
            <a:chExt cx="6949440" cy="430394"/>
          </a:xfrm>
        </p:grpSpPr>
        <p:sp>
          <p:nvSpPr>
            <p:cNvPr id="15" name="Rectangle 14">
              <a:extLst>
                <a:ext uri="{FF2B5EF4-FFF2-40B4-BE49-F238E27FC236}">
                  <a16:creationId xmlns:a16="http://schemas.microsoft.com/office/drawing/2014/main" id="{613A18FD-0BA6-43C9-9EA2-0532A4399195}"/>
                </a:ext>
              </a:extLst>
            </p:cNvPr>
            <p:cNvSpPr/>
            <p:nvPr/>
          </p:nvSpPr>
          <p:spPr>
            <a:xfrm>
              <a:off x="4699221" y="6074797"/>
              <a:ext cx="6949440" cy="43039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000"/>
                <a:t>	Klicka på illustrationerna ovan för att ladda ner materialet</a:t>
              </a:r>
            </a:p>
          </p:txBody>
        </p:sp>
        <p:pic>
          <p:nvPicPr>
            <p:cNvPr id="16" name="Graphic 15" descr="Internet">
              <a:extLst>
                <a:ext uri="{FF2B5EF4-FFF2-40B4-BE49-F238E27FC236}">
                  <a16:creationId xmlns:a16="http://schemas.microsoft.com/office/drawing/2014/main" id="{1E3C9267-DA7B-44DB-B7BD-331318F7837A}"/>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31485" y="6105328"/>
              <a:ext cx="369332" cy="369332"/>
            </a:xfrm>
            <a:prstGeom prst="rect">
              <a:avLst/>
            </a:prstGeom>
          </p:spPr>
        </p:pic>
      </p:grpSp>
      <p:sp>
        <p:nvSpPr>
          <p:cNvPr id="19" name="Rectangle 18">
            <a:extLst>
              <a:ext uri="{FF2B5EF4-FFF2-40B4-BE49-F238E27FC236}">
                <a16:creationId xmlns:a16="http://schemas.microsoft.com/office/drawing/2014/main" id="{FDC36C4F-B5BE-4B56-A732-093D6FE736F3}"/>
              </a:ext>
            </a:extLst>
          </p:cNvPr>
          <p:cNvSpPr/>
          <p:nvPr/>
        </p:nvSpPr>
        <p:spPr>
          <a:xfrm>
            <a:off x="4640825" y="6535722"/>
            <a:ext cx="6096000" cy="215444"/>
          </a:xfrm>
          <a:prstGeom prst="rect">
            <a:avLst/>
          </a:prstGeom>
        </p:spPr>
        <p:txBody>
          <a:bodyPr>
            <a:spAutoFit/>
          </a:bodyPr>
          <a:lstStyle/>
          <a:p>
            <a:r>
              <a:rPr lang="sv-SE" sz="800" b="1"/>
              <a:t>Bildtolkning för synskadade: </a:t>
            </a:r>
            <a:r>
              <a:rPr lang="sv-SE" sz="800"/>
              <a:t>Illustrationerna i bilden visar ett antal sidor av respektive stödmaterial</a:t>
            </a:r>
          </a:p>
        </p:txBody>
      </p:sp>
      <p:pic>
        <p:nvPicPr>
          <p:cNvPr id="5" name="Picture 4">
            <a:extLst>
              <a:ext uri="{FF2B5EF4-FFF2-40B4-BE49-F238E27FC236}">
                <a16:creationId xmlns:a16="http://schemas.microsoft.com/office/drawing/2014/main" id="{EF86FC76-963B-4C90-99AD-885EF3B6C17C}"/>
              </a:ext>
            </a:extLst>
          </p:cNvPr>
          <p:cNvPicPr>
            <a:picLocks noChangeAspect="1"/>
          </p:cNvPicPr>
          <p:nvPr/>
        </p:nvPicPr>
        <p:blipFill>
          <a:blip r:embed="rId13"/>
          <a:stretch>
            <a:fillRect/>
          </a:stretch>
        </p:blipFill>
        <p:spPr>
          <a:xfrm>
            <a:off x="4597373" y="2962246"/>
            <a:ext cx="868224" cy="217056"/>
          </a:xfrm>
          <a:prstGeom prst="rect">
            <a:avLst/>
          </a:prstGeom>
        </p:spPr>
      </p:pic>
    </p:spTree>
    <p:extLst>
      <p:ext uri="{BB962C8B-B14F-4D97-AF65-F5344CB8AC3E}">
        <p14:creationId xmlns:p14="http://schemas.microsoft.com/office/powerpoint/2010/main" val="42450115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1E07C06E-61E1-430E-AB54-D22A8FAD766E}"/>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362" name="think-cell Slide" r:id="rId6" imgW="395" imgH="394" progId="TCLayout.ActiveDocument.1">
                  <p:embed/>
                </p:oleObj>
              </mc:Choice>
              <mc:Fallback>
                <p:oleObj name="think-cell Slide" r:id="rId6" imgW="395" imgH="394" progId="TCLayout.ActiveDocument.1">
                  <p:embed/>
                  <p:pic>
                    <p:nvPicPr>
                      <p:cNvPr id="4" name="Object 3" hidden="1">
                        <a:extLst>
                          <a:ext uri="{FF2B5EF4-FFF2-40B4-BE49-F238E27FC236}">
                            <a16:creationId xmlns:a16="http://schemas.microsoft.com/office/drawing/2014/main" id="{1E07C06E-61E1-430E-AB54-D22A8FAD766E}"/>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2B337BB2-AD9D-49DB-B14D-D61EF6DF1017}"/>
              </a:ext>
            </a:extLst>
          </p:cNvPr>
          <p:cNvSpPr/>
          <p:nvPr>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sv-SE" sz="3000" b="1"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35" name="TextBox 34">
            <a:extLst>
              <a:ext uri="{FF2B5EF4-FFF2-40B4-BE49-F238E27FC236}">
                <a16:creationId xmlns:a16="http://schemas.microsoft.com/office/drawing/2014/main" id="{4C6FED74-730E-448D-A917-5C45CA0C6D0F}"/>
              </a:ext>
            </a:extLst>
          </p:cNvPr>
          <p:cNvSpPr txBox="1"/>
          <p:nvPr/>
        </p:nvSpPr>
        <p:spPr>
          <a:xfrm>
            <a:off x="978427" y="2647211"/>
            <a:ext cx="5454177" cy="369332"/>
          </a:xfrm>
          <a:prstGeom prst="rect">
            <a:avLst/>
          </a:prstGeom>
          <a:noFill/>
        </p:spPr>
        <p:txBody>
          <a:bodyPr wrap="square" rtlCol="0">
            <a:spAutoFit/>
          </a:bodyPr>
          <a:lstStyle/>
          <a:p>
            <a:r>
              <a:rPr lang="sv-SE" b="1"/>
              <a:t>Organisations-workshop</a:t>
            </a:r>
          </a:p>
        </p:txBody>
      </p:sp>
      <p:sp>
        <p:nvSpPr>
          <p:cNvPr id="24" name="Rectangle 23">
            <a:extLst>
              <a:ext uri="{FF2B5EF4-FFF2-40B4-BE49-F238E27FC236}">
                <a16:creationId xmlns:a16="http://schemas.microsoft.com/office/drawing/2014/main" id="{5E0E731F-E9B9-44BE-9652-7A7B29CEAC38}"/>
              </a:ext>
            </a:extLst>
          </p:cNvPr>
          <p:cNvSpPr/>
          <p:nvPr/>
        </p:nvSpPr>
        <p:spPr>
          <a:xfrm>
            <a:off x="-201105" y="1423713"/>
            <a:ext cx="12594210" cy="1028486"/>
          </a:xfrm>
          <a:prstGeom prst="rect">
            <a:avLst/>
          </a:prstGeom>
          <a:solidFill>
            <a:schemeClr val="bg2">
              <a:alpha val="69804"/>
            </a:scheme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1512000" tIns="0" rIns="504000" bIns="0" numCol="1" spcCol="1270" anchor="ctr" anchorCtr="0">
            <a:noAutofit/>
          </a:bodyPr>
          <a:lstStyle/>
          <a:p>
            <a:endParaRPr lang="sv-SE" sz="2400" b="1">
              <a:ea typeface="+mn-lt"/>
              <a:cs typeface="+mn-lt"/>
            </a:endParaRPr>
          </a:p>
          <a:p>
            <a:r>
              <a:rPr lang="sv-SE" sz="2400" b="1">
                <a:ea typeface="+mn-lt"/>
                <a:cs typeface="+mn-lt"/>
              </a:rPr>
              <a:t>Forma organisation</a:t>
            </a:r>
          </a:p>
          <a:p>
            <a:pPr fontAlgn="base">
              <a:buClr>
                <a:schemeClr val="tx2"/>
              </a:buClr>
            </a:pPr>
            <a:r>
              <a:rPr lang="sv-SE">
                <a:ea typeface="+mn-lt"/>
                <a:cs typeface="+mn-lt"/>
              </a:rPr>
              <a:t>För att forma organisation behövs först och främst ett tydligt ägarskap och en samordnare – organisationen kan sedan utvecklas över tid. Involvera även informationsägare i det praktiska arbete</a:t>
            </a:r>
          </a:p>
          <a:p>
            <a:pPr fontAlgn="base">
              <a:buClr>
                <a:schemeClr val="tx2"/>
              </a:buClr>
            </a:pPr>
            <a:endParaRPr lang="sv-SE">
              <a:ea typeface="+mn-lt"/>
              <a:cs typeface="+mn-lt"/>
            </a:endParaRPr>
          </a:p>
        </p:txBody>
      </p:sp>
      <p:grpSp>
        <p:nvGrpSpPr>
          <p:cNvPr id="25" name="Group 24">
            <a:extLst>
              <a:ext uri="{FF2B5EF4-FFF2-40B4-BE49-F238E27FC236}">
                <a16:creationId xmlns:a16="http://schemas.microsoft.com/office/drawing/2014/main" id="{F5895501-FCDF-45D4-8767-A72837908269}"/>
              </a:ext>
            </a:extLst>
          </p:cNvPr>
          <p:cNvGrpSpPr/>
          <p:nvPr/>
        </p:nvGrpSpPr>
        <p:grpSpPr>
          <a:xfrm>
            <a:off x="116112" y="1397956"/>
            <a:ext cx="1080000" cy="1080000"/>
            <a:chOff x="6162920" y="1718426"/>
            <a:chExt cx="1080000" cy="1080000"/>
          </a:xfrm>
        </p:grpSpPr>
        <p:pic>
          <p:nvPicPr>
            <p:cNvPr id="26" name="Bildobjekt 5">
              <a:extLst>
                <a:ext uri="{FF2B5EF4-FFF2-40B4-BE49-F238E27FC236}">
                  <a16:creationId xmlns:a16="http://schemas.microsoft.com/office/drawing/2014/main" id="{58EF9354-B8DC-4373-ACB4-799859EE2536}"/>
                </a:ext>
              </a:extLst>
            </p:cNvPr>
            <p:cNvPicPr>
              <a:picLocks noChangeAspect="1"/>
            </p:cNvPicPr>
            <p:nvPr/>
          </p:nvPicPr>
          <p:blipFill rotWithShape="1">
            <a:blip r:embed="rId8" cstate="email">
              <a:clrChange>
                <a:clrFrom>
                  <a:srgbClr val="000000">
                    <a:alpha val="0"/>
                  </a:srgbClr>
                </a:clrFrom>
                <a:clrTo>
                  <a:srgbClr val="000000">
                    <a:alpha val="0"/>
                  </a:srgbClr>
                </a:clrTo>
              </a:clrChange>
              <a:extLst>
                <a:ext uri="{28A0092B-C50C-407E-A947-70E740481C1C}">
                  <a14:useLocalDpi xmlns:a14="http://schemas.microsoft.com/office/drawing/2010/main"/>
                </a:ext>
              </a:extLst>
            </a:blip>
            <a:srcRect/>
            <a:stretch/>
          </p:blipFill>
          <p:spPr>
            <a:xfrm>
              <a:off x="6326593" y="1874668"/>
              <a:ext cx="781550" cy="777970"/>
            </a:xfrm>
            <a:prstGeom prst="rect">
              <a:avLst/>
            </a:prstGeom>
          </p:spPr>
        </p:pic>
        <p:sp>
          <p:nvSpPr>
            <p:cNvPr id="27" name="Oval 26">
              <a:extLst>
                <a:ext uri="{FF2B5EF4-FFF2-40B4-BE49-F238E27FC236}">
                  <a16:creationId xmlns:a16="http://schemas.microsoft.com/office/drawing/2014/main" id="{CFDA8144-3107-4155-81F1-0C322745B51D}"/>
                </a:ext>
              </a:extLst>
            </p:cNvPr>
            <p:cNvSpPr/>
            <p:nvPr/>
          </p:nvSpPr>
          <p:spPr>
            <a:xfrm>
              <a:off x="6162920" y="1718426"/>
              <a:ext cx="1080000" cy="108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7" name="Title 6">
            <a:extLst>
              <a:ext uri="{FF2B5EF4-FFF2-40B4-BE49-F238E27FC236}">
                <a16:creationId xmlns:a16="http://schemas.microsoft.com/office/drawing/2014/main" id="{9B4AAD87-BAB9-4ADC-8284-9FDF39D02524}"/>
              </a:ext>
            </a:extLst>
          </p:cNvPr>
          <p:cNvSpPr>
            <a:spLocks noGrp="1"/>
          </p:cNvSpPr>
          <p:nvPr>
            <p:ph type="title"/>
          </p:nvPr>
        </p:nvSpPr>
        <p:spPr/>
        <p:txBody>
          <a:bodyPr vert="horz" lIns="0" tIns="0" rIns="0" bIns="0" rtlCol="0" anchor="t" anchorCtr="0">
            <a:noAutofit/>
          </a:bodyPr>
          <a:lstStyle/>
          <a:p>
            <a:r>
              <a:rPr lang="sv-SE" dirty="0">
                <a:latin typeface="Arial"/>
                <a:cs typeface="Arial"/>
              </a:rPr>
              <a:t>Att etablera organisation är viktigt för hållbar publicering och förvaltning av öppna data </a:t>
            </a:r>
            <a:br>
              <a:rPr lang="sv-SE" dirty="0">
                <a:latin typeface="Arial"/>
                <a:cs typeface="Arial"/>
              </a:rPr>
            </a:br>
            <a:endParaRPr lang="sv-SE" dirty="0">
              <a:latin typeface="Arial"/>
              <a:cs typeface="Arial"/>
            </a:endParaRPr>
          </a:p>
        </p:txBody>
      </p:sp>
      <p:pic>
        <p:nvPicPr>
          <p:cNvPr id="11" name="Picture 10">
            <a:hlinkClick r:id="rId9"/>
            <a:extLst>
              <a:ext uri="{FF2B5EF4-FFF2-40B4-BE49-F238E27FC236}">
                <a16:creationId xmlns:a16="http://schemas.microsoft.com/office/drawing/2014/main" id="{BE5825FC-4BB4-4225-882D-0591D86BD761}"/>
              </a:ext>
            </a:extLst>
          </p:cNvPr>
          <p:cNvPicPr>
            <a:picLocks noChangeAspect="1"/>
          </p:cNvPicPr>
          <p:nvPr/>
        </p:nvPicPr>
        <p:blipFill>
          <a:blip r:embed="rId10"/>
          <a:stretch>
            <a:fillRect/>
          </a:stretch>
        </p:blipFill>
        <p:spPr>
          <a:xfrm>
            <a:off x="715038" y="2839915"/>
            <a:ext cx="6718374" cy="3535986"/>
          </a:xfrm>
          <a:prstGeom prst="rect">
            <a:avLst/>
          </a:prstGeom>
        </p:spPr>
      </p:pic>
      <p:pic>
        <p:nvPicPr>
          <p:cNvPr id="12" name="Picture 11">
            <a:extLst>
              <a:ext uri="{FF2B5EF4-FFF2-40B4-BE49-F238E27FC236}">
                <a16:creationId xmlns:a16="http://schemas.microsoft.com/office/drawing/2014/main" id="{7EF91A82-52FF-419F-B414-F4CA1D41BA91}"/>
              </a:ext>
            </a:extLst>
          </p:cNvPr>
          <p:cNvPicPr>
            <a:picLocks noChangeAspect="1"/>
          </p:cNvPicPr>
          <p:nvPr/>
        </p:nvPicPr>
        <p:blipFill>
          <a:blip r:embed="rId11"/>
          <a:stretch>
            <a:fillRect/>
          </a:stretch>
        </p:blipFill>
        <p:spPr>
          <a:xfrm>
            <a:off x="8533988" y="2839915"/>
            <a:ext cx="3377477" cy="3481118"/>
          </a:xfrm>
          <a:prstGeom prst="rect">
            <a:avLst/>
          </a:prstGeom>
        </p:spPr>
      </p:pic>
      <p:grpSp>
        <p:nvGrpSpPr>
          <p:cNvPr id="15" name="Group 14">
            <a:extLst>
              <a:ext uri="{FF2B5EF4-FFF2-40B4-BE49-F238E27FC236}">
                <a16:creationId xmlns:a16="http://schemas.microsoft.com/office/drawing/2014/main" id="{2C443410-53E7-4F19-AAD2-00649FB90EDC}"/>
              </a:ext>
            </a:extLst>
          </p:cNvPr>
          <p:cNvGrpSpPr/>
          <p:nvPr/>
        </p:nvGrpSpPr>
        <p:grpSpPr>
          <a:xfrm>
            <a:off x="4699221" y="6074797"/>
            <a:ext cx="6949440" cy="430394"/>
            <a:chOff x="4699221" y="6074797"/>
            <a:chExt cx="6949440" cy="430394"/>
          </a:xfrm>
        </p:grpSpPr>
        <p:sp>
          <p:nvSpPr>
            <p:cNvPr id="16" name="Rectangle 15">
              <a:extLst>
                <a:ext uri="{FF2B5EF4-FFF2-40B4-BE49-F238E27FC236}">
                  <a16:creationId xmlns:a16="http://schemas.microsoft.com/office/drawing/2014/main" id="{60EB1ACE-75FA-4EEC-A9AF-21A16DC94533}"/>
                </a:ext>
              </a:extLst>
            </p:cNvPr>
            <p:cNvSpPr/>
            <p:nvPr/>
          </p:nvSpPr>
          <p:spPr>
            <a:xfrm>
              <a:off x="4699221" y="6074797"/>
              <a:ext cx="6949440" cy="43039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000"/>
                <a:t>	Klicka på illustrationerna ovan för att ladda ner materialet</a:t>
              </a:r>
            </a:p>
          </p:txBody>
        </p:sp>
        <p:pic>
          <p:nvPicPr>
            <p:cNvPr id="17" name="Graphic 16" descr="Internet">
              <a:extLst>
                <a:ext uri="{FF2B5EF4-FFF2-40B4-BE49-F238E27FC236}">
                  <a16:creationId xmlns:a16="http://schemas.microsoft.com/office/drawing/2014/main" id="{20697566-2385-4B44-B896-9068C2CD818A}"/>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031485" y="6105328"/>
              <a:ext cx="369332" cy="369332"/>
            </a:xfrm>
            <a:prstGeom prst="rect">
              <a:avLst/>
            </a:prstGeom>
          </p:spPr>
        </p:pic>
      </p:grpSp>
      <p:sp>
        <p:nvSpPr>
          <p:cNvPr id="19" name="Rectangle 18">
            <a:extLst>
              <a:ext uri="{FF2B5EF4-FFF2-40B4-BE49-F238E27FC236}">
                <a16:creationId xmlns:a16="http://schemas.microsoft.com/office/drawing/2014/main" id="{705BF698-7554-47A0-9109-3F7C697B2461}"/>
              </a:ext>
            </a:extLst>
          </p:cNvPr>
          <p:cNvSpPr/>
          <p:nvPr/>
        </p:nvSpPr>
        <p:spPr>
          <a:xfrm>
            <a:off x="4640825" y="6535722"/>
            <a:ext cx="6096000" cy="215444"/>
          </a:xfrm>
          <a:prstGeom prst="rect">
            <a:avLst/>
          </a:prstGeom>
        </p:spPr>
        <p:txBody>
          <a:bodyPr>
            <a:spAutoFit/>
          </a:bodyPr>
          <a:lstStyle/>
          <a:p>
            <a:r>
              <a:rPr lang="sv-SE" sz="800" b="1"/>
              <a:t>Bildtolkning för synskadade: </a:t>
            </a:r>
            <a:r>
              <a:rPr lang="sv-SE" sz="800"/>
              <a:t>Illustrationerna i bilden visar ett antal sidor av respektive stödmaterial</a:t>
            </a:r>
          </a:p>
        </p:txBody>
      </p:sp>
    </p:spTree>
    <p:extLst>
      <p:ext uri="{BB962C8B-B14F-4D97-AF65-F5344CB8AC3E}">
        <p14:creationId xmlns:p14="http://schemas.microsoft.com/office/powerpoint/2010/main" val="1749021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F064703-E685-41E8-BDD8-70DDBF5B7ABA}"/>
              </a:ext>
            </a:extLst>
          </p:cNvPr>
          <p:cNvGraphicFramePr>
            <a:graphicFrameLocks noChangeAspect="1"/>
          </p:cNvGraphicFramePr>
          <p:nvPr>
            <p:custDataLst>
              <p:tags r:id="rId2"/>
            </p:custDataLst>
            <p:extLst>
              <p:ext uri="{D42A27DB-BD31-4B8C-83A1-F6EECF244321}">
                <p14:modId xmlns:p14="http://schemas.microsoft.com/office/powerpoint/2010/main" val="406192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5954" name="think-cell Slide" r:id="rId4" imgW="526" imgH="526" progId="TCLayout.ActiveDocument.1">
                  <p:embed/>
                </p:oleObj>
              </mc:Choice>
              <mc:Fallback>
                <p:oleObj name="think-cell Slide" r:id="rId4" imgW="526" imgH="526" progId="TCLayout.ActiveDocument.1">
                  <p:embed/>
                  <p:pic>
                    <p:nvPicPr>
                      <p:cNvPr id="3" name="Object 2" hidden="1">
                        <a:extLst>
                          <a:ext uri="{FF2B5EF4-FFF2-40B4-BE49-F238E27FC236}">
                            <a16:creationId xmlns:a16="http://schemas.microsoft.com/office/drawing/2014/main" id="{FF064703-E685-41E8-BDD8-70DDBF5B7AB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a:extLst>
              <a:ext uri="{FF2B5EF4-FFF2-40B4-BE49-F238E27FC236}">
                <a16:creationId xmlns:a16="http://schemas.microsoft.com/office/drawing/2014/main" id="{76938493-2833-431A-A217-F7AF6FFD95CE}"/>
              </a:ext>
            </a:extLst>
          </p:cNvPr>
          <p:cNvSpPr/>
          <p:nvPr/>
        </p:nvSpPr>
        <p:spPr>
          <a:xfrm>
            <a:off x="-201105" y="260648"/>
            <a:ext cx="12594210" cy="1028486"/>
          </a:xfrm>
          <a:prstGeom prst="rect">
            <a:avLst/>
          </a:prstGeom>
          <a:solidFill>
            <a:schemeClr val="tx2">
              <a:alpha val="69804"/>
            </a:scheme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504000" tIns="0" rIns="504000" bIns="0" numCol="1" spcCol="1270" anchor="ctr" anchorCtr="0">
            <a:noAutofit/>
          </a:bodyPr>
          <a:lstStyle/>
          <a:p>
            <a:pPr algn="ctr"/>
            <a:r>
              <a:rPr lang="sv-SE" sz="3200">
                <a:solidFill>
                  <a:schemeClr val="bg1"/>
                </a:solidFill>
                <a:latin typeface="Arial" panose="020B0604020202020204" pitchFamily="34" charset="0"/>
                <a:cs typeface="Arial" panose="020B0604020202020204" pitchFamily="34" charset="0"/>
              </a:rPr>
              <a:t>Under </a:t>
            </a:r>
            <a:r>
              <a:rPr lang="sv-SE" sz="3200" err="1">
                <a:solidFill>
                  <a:schemeClr val="bg1"/>
                </a:solidFill>
                <a:latin typeface="Arial" panose="020B0604020202020204" pitchFamily="34" charset="0"/>
                <a:cs typeface="Arial" panose="020B0604020202020204" pitchFamily="34" charset="0"/>
              </a:rPr>
              <a:t>webbinariet</a:t>
            </a:r>
            <a:r>
              <a:rPr lang="sv-SE" sz="3200">
                <a:solidFill>
                  <a:schemeClr val="bg1"/>
                </a:solidFill>
                <a:latin typeface="Arial" panose="020B0604020202020204" pitchFamily="34" charset="0"/>
                <a:cs typeface="Arial" panose="020B0604020202020204" pitchFamily="34" charset="0"/>
              </a:rPr>
              <a:t> hoppas vi att ni kommer att få insikter om hur ni kan ta ert arbete med öppna data vidare</a:t>
            </a:r>
            <a:endParaRPr lang="sv-SE" sz="2900">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10E4E95E-A045-4C4C-B158-7DAFC77E3B5C}"/>
              </a:ext>
            </a:extLst>
          </p:cNvPr>
          <p:cNvSpPr txBox="1"/>
          <p:nvPr/>
        </p:nvSpPr>
        <p:spPr>
          <a:xfrm>
            <a:off x="746876" y="2099948"/>
            <a:ext cx="10686614" cy="3293209"/>
          </a:xfrm>
          <a:prstGeom prst="rect">
            <a:avLst/>
          </a:prstGeom>
          <a:noFill/>
        </p:spPr>
        <p:txBody>
          <a:bodyPr wrap="square" rtlCol="0">
            <a:spAutoFit/>
          </a:bodyPr>
          <a:lstStyle/>
          <a:p>
            <a:pPr marL="342900" indent="-342900">
              <a:spcBef>
                <a:spcPts val="2400"/>
              </a:spcBef>
              <a:buClr>
                <a:schemeClr val="tx2"/>
              </a:buClr>
              <a:buSzPct val="130000"/>
              <a:buFont typeface="+mj-lt"/>
              <a:buAutoNum type="arabicPeriod"/>
            </a:pPr>
            <a:r>
              <a:rPr lang="sv-SE" b="1" dirty="0">
                <a:ea typeface="DengXian" panose="02010600030101010101" pitchFamily="2" charset="-122"/>
              </a:rPr>
              <a:t>Öppna data är en naturlig del av den digitala utvecklingen</a:t>
            </a:r>
          </a:p>
          <a:p>
            <a:pPr marL="342900" indent="-342900">
              <a:spcBef>
                <a:spcPts val="2400"/>
              </a:spcBef>
              <a:buClr>
                <a:schemeClr val="tx2"/>
              </a:buClr>
              <a:buSzPct val="130000"/>
              <a:buFont typeface="+mj-lt"/>
              <a:buAutoNum type="arabicPeriod"/>
            </a:pPr>
            <a:r>
              <a:rPr lang="sv-SE" b="1" dirty="0">
                <a:ea typeface="DengXian" panose="02010600030101010101" pitchFamily="2" charset="-122"/>
              </a:rPr>
              <a:t>Alla behöver arbeta med öppna data allteftersom regleringar skärps</a:t>
            </a:r>
          </a:p>
          <a:p>
            <a:pPr marL="342900" indent="-342900">
              <a:spcBef>
                <a:spcPts val="2400"/>
              </a:spcBef>
              <a:buClr>
                <a:schemeClr val="tx2"/>
              </a:buClr>
              <a:buSzPct val="130000"/>
              <a:buFont typeface="+mj-lt"/>
              <a:buAutoNum type="arabicPeriod"/>
            </a:pPr>
            <a:r>
              <a:rPr lang="sv-SE" b="1" dirty="0">
                <a:ea typeface="DengXian" panose="02010600030101010101" pitchFamily="2" charset="-122"/>
              </a:rPr>
              <a:t>Öppna data-arbete kan underlättas genom att ta lärdom från andra projekt och erfarenheter</a:t>
            </a:r>
          </a:p>
          <a:p>
            <a:pPr marL="342900" indent="-342900">
              <a:spcBef>
                <a:spcPts val="2400"/>
              </a:spcBef>
              <a:buClr>
                <a:schemeClr val="tx2"/>
              </a:buClr>
              <a:buSzPct val="130000"/>
              <a:buFont typeface="+mj-lt"/>
              <a:buAutoNum type="arabicPeriod"/>
            </a:pPr>
            <a:r>
              <a:rPr lang="sv-SE" b="1" dirty="0">
                <a:ea typeface="DengXian" panose="02010600030101010101" pitchFamily="2" charset="-122"/>
              </a:rPr>
              <a:t>Det finns gott om stödmaterial från ÖDIS som kan användas och vidareutvecklas av alla</a:t>
            </a:r>
            <a:endParaRPr lang="sv-SE" b="1" dirty="0"/>
          </a:p>
          <a:p>
            <a:pPr marL="342900" indent="-342900">
              <a:spcBef>
                <a:spcPts val="2400"/>
              </a:spcBef>
              <a:buClr>
                <a:schemeClr val="tx2"/>
              </a:buClr>
              <a:buSzPct val="130000"/>
              <a:buFont typeface="+mj-lt"/>
              <a:buAutoNum type="arabicPeriod"/>
            </a:pPr>
            <a:endParaRPr lang="sv-SE" b="1" dirty="0"/>
          </a:p>
          <a:p>
            <a:pPr marL="342900" indent="-342900">
              <a:spcBef>
                <a:spcPts val="2400"/>
              </a:spcBef>
              <a:buClr>
                <a:schemeClr val="tx2"/>
              </a:buClr>
              <a:buSzPct val="130000"/>
              <a:buFont typeface="+mj-lt"/>
              <a:buAutoNum type="arabicPeriod"/>
            </a:pPr>
            <a:endParaRPr lang="sv-SE" b="1" dirty="0"/>
          </a:p>
        </p:txBody>
      </p:sp>
    </p:spTree>
    <p:extLst>
      <p:ext uri="{BB962C8B-B14F-4D97-AF65-F5344CB8AC3E}">
        <p14:creationId xmlns:p14="http://schemas.microsoft.com/office/powerpoint/2010/main" val="9630794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1E07C06E-61E1-430E-AB54-D22A8FAD766E}"/>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4386" name="think-cell Slide" r:id="rId6" imgW="395" imgH="394" progId="TCLayout.ActiveDocument.1">
                  <p:embed/>
                </p:oleObj>
              </mc:Choice>
              <mc:Fallback>
                <p:oleObj name="think-cell Slide" r:id="rId6" imgW="395" imgH="394" progId="TCLayout.ActiveDocument.1">
                  <p:embed/>
                  <p:pic>
                    <p:nvPicPr>
                      <p:cNvPr id="4" name="Object 3" hidden="1">
                        <a:extLst>
                          <a:ext uri="{FF2B5EF4-FFF2-40B4-BE49-F238E27FC236}">
                            <a16:creationId xmlns:a16="http://schemas.microsoft.com/office/drawing/2014/main" id="{1E07C06E-61E1-430E-AB54-D22A8FAD766E}"/>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2B337BB2-AD9D-49DB-B14D-D61EF6DF1017}"/>
              </a:ext>
            </a:extLst>
          </p:cNvPr>
          <p:cNvSpPr/>
          <p:nvPr>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sv-SE" sz="3000" b="1"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4" name="Rectangle 23">
            <a:extLst>
              <a:ext uri="{FF2B5EF4-FFF2-40B4-BE49-F238E27FC236}">
                <a16:creationId xmlns:a16="http://schemas.microsoft.com/office/drawing/2014/main" id="{5E0E731F-E9B9-44BE-9652-7A7B29CEAC38}"/>
              </a:ext>
            </a:extLst>
          </p:cNvPr>
          <p:cNvSpPr/>
          <p:nvPr/>
        </p:nvSpPr>
        <p:spPr>
          <a:xfrm>
            <a:off x="-201105" y="1423713"/>
            <a:ext cx="12594210" cy="1028486"/>
          </a:xfrm>
          <a:prstGeom prst="rect">
            <a:avLst/>
          </a:prstGeom>
          <a:solidFill>
            <a:schemeClr val="bg2">
              <a:alpha val="69804"/>
            </a:scheme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1512000" tIns="0" rIns="504000" bIns="0" numCol="1" spcCol="1270" anchor="ctr" anchorCtr="0">
            <a:noAutofit/>
          </a:bodyPr>
          <a:lstStyle/>
          <a:p>
            <a:r>
              <a:rPr lang="sv-SE" sz="2400" b="1">
                <a:ea typeface="+mn-lt"/>
                <a:cs typeface="+mn-lt"/>
              </a:rPr>
              <a:t>Identifiera och prioritera datamängder</a:t>
            </a:r>
          </a:p>
          <a:p>
            <a:pPr fontAlgn="base">
              <a:buClr>
                <a:schemeClr val="tx2"/>
              </a:buClr>
            </a:pPr>
            <a:r>
              <a:rPr lang="sv-SE">
                <a:ea typeface="+mn-lt"/>
                <a:cs typeface="+mn-lt"/>
              </a:rPr>
              <a:t>Utbudsdriven publicering med enklare datamängder kan vara ett bra sätt att komma igång, för att sedan avancera mot behovsdriven publicering – för att hinna med behöver datamängder även prioriteras</a:t>
            </a:r>
          </a:p>
        </p:txBody>
      </p:sp>
      <p:grpSp>
        <p:nvGrpSpPr>
          <p:cNvPr id="17" name="Group 16">
            <a:extLst>
              <a:ext uri="{FF2B5EF4-FFF2-40B4-BE49-F238E27FC236}">
                <a16:creationId xmlns:a16="http://schemas.microsoft.com/office/drawing/2014/main" id="{E1EF412C-6D89-4AAA-8794-AA2C8E6170D1}"/>
              </a:ext>
            </a:extLst>
          </p:cNvPr>
          <p:cNvGrpSpPr/>
          <p:nvPr/>
        </p:nvGrpSpPr>
        <p:grpSpPr>
          <a:xfrm>
            <a:off x="116112" y="1397956"/>
            <a:ext cx="1080000" cy="1080000"/>
            <a:chOff x="6162920" y="3071407"/>
            <a:chExt cx="1080000" cy="1080000"/>
          </a:xfrm>
        </p:grpSpPr>
        <p:pic>
          <p:nvPicPr>
            <p:cNvPr id="18" name="Bildobjekt 62">
              <a:extLst>
                <a:ext uri="{FF2B5EF4-FFF2-40B4-BE49-F238E27FC236}">
                  <a16:creationId xmlns:a16="http://schemas.microsoft.com/office/drawing/2014/main" id="{E6D466B4-8AE4-48D8-BB20-CFD0A1F0C212}"/>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6325528" y="3382449"/>
              <a:ext cx="754784" cy="586876"/>
            </a:xfrm>
            <a:prstGeom prst="rect">
              <a:avLst/>
            </a:prstGeom>
          </p:spPr>
        </p:pic>
        <p:pic>
          <p:nvPicPr>
            <p:cNvPr id="19" name="Bildobjekt 75">
              <a:extLst>
                <a:ext uri="{FF2B5EF4-FFF2-40B4-BE49-F238E27FC236}">
                  <a16:creationId xmlns:a16="http://schemas.microsoft.com/office/drawing/2014/main" id="{0953E3DF-6C4C-4140-ADEC-6E9C160E15AE}"/>
                </a:ext>
              </a:extLst>
            </p:cNvPr>
            <p:cNvPicPr>
              <a:picLocks noChangeAspect="1"/>
            </p:cNvPicPr>
            <p:nvPr/>
          </p:nvPicPr>
          <p:blipFill rotWithShape="1">
            <a:blip r:embed="rId9" cstate="email">
              <a:clrChange>
                <a:clrFrom>
                  <a:srgbClr val="000000">
                    <a:alpha val="0"/>
                  </a:srgbClr>
                </a:clrFrom>
                <a:clrTo>
                  <a:srgbClr val="000000">
                    <a:alpha val="0"/>
                  </a:srgbClr>
                </a:clrTo>
              </a:clrChange>
              <a:extLst>
                <a:ext uri="{28A0092B-C50C-407E-A947-70E740481C1C}">
                  <a14:useLocalDpi xmlns:a14="http://schemas.microsoft.com/office/drawing/2010/main"/>
                </a:ext>
              </a:extLst>
            </a:blip>
            <a:srcRect/>
            <a:stretch/>
          </p:blipFill>
          <p:spPr>
            <a:xfrm>
              <a:off x="6900201" y="3391531"/>
              <a:ext cx="304790" cy="229440"/>
            </a:xfrm>
            <a:prstGeom prst="rect">
              <a:avLst/>
            </a:prstGeom>
            <a:solidFill>
              <a:schemeClr val="bg1"/>
            </a:solidFill>
          </p:spPr>
        </p:pic>
        <p:pic>
          <p:nvPicPr>
            <p:cNvPr id="20" name="Bildobjekt 76">
              <a:extLst>
                <a:ext uri="{FF2B5EF4-FFF2-40B4-BE49-F238E27FC236}">
                  <a16:creationId xmlns:a16="http://schemas.microsoft.com/office/drawing/2014/main" id="{7527581C-4D5B-4EEB-9BB4-4818DDB4B082}"/>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6229970" y="3384563"/>
              <a:ext cx="304790" cy="229440"/>
            </a:xfrm>
            <a:prstGeom prst="rect">
              <a:avLst/>
            </a:prstGeom>
            <a:solidFill>
              <a:schemeClr val="bg1"/>
            </a:solidFill>
          </p:spPr>
        </p:pic>
        <p:sp>
          <p:nvSpPr>
            <p:cNvPr id="21" name="Oval 20">
              <a:extLst>
                <a:ext uri="{FF2B5EF4-FFF2-40B4-BE49-F238E27FC236}">
                  <a16:creationId xmlns:a16="http://schemas.microsoft.com/office/drawing/2014/main" id="{4440E317-66DF-432B-B22E-F10C688241BC}"/>
                </a:ext>
              </a:extLst>
            </p:cNvPr>
            <p:cNvSpPr/>
            <p:nvPr/>
          </p:nvSpPr>
          <p:spPr>
            <a:xfrm>
              <a:off x="6162920" y="3071407"/>
              <a:ext cx="1080000" cy="108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35" name="TextBox 34">
            <a:extLst>
              <a:ext uri="{FF2B5EF4-FFF2-40B4-BE49-F238E27FC236}">
                <a16:creationId xmlns:a16="http://schemas.microsoft.com/office/drawing/2014/main" id="{4C6FED74-730E-448D-A917-5C45CA0C6D0F}"/>
              </a:ext>
            </a:extLst>
          </p:cNvPr>
          <p:cNvSpPr txBox="1"/>
          <p:nvPr/>
        </p:nvSpPr>
        <p:spPr>
          <a:xfrm>
            <a:off x="737281" y="2746398"/>
            <a:ext cx="5454177" cy="369332"/>
          </a:xfrm>
          <a:prstGeom prst="rect">
            <a:avLst/>
          </a:prstGeom>
          <a:noFill/>
        </p:spPr>
        <p:txBody>
          <a:bodyPr wrap="square" rtlCol="0">
            <a:spAutoFit/>
          </a:bodyPr>
          <a:lstStyle/>
          <a:p>
            <a:r>
              <a:rPr lang="sv-SE" b="1"/>
              <a:t>Prioriteringsmall</a:t>
            </a:r>
          </a:p>
        </p:txBody>
      </p:sp>
      <p:sp>
        <p:nvSpPr>
          <p:cNvPr id="31" name="TextBox 30">
            <a:extLst>
              <a:ext uri="{FF2B5EF4-FFF2-40B4-BE49-F238E27FC236}">
                <a16:creationId xmlns:a16="http://schemas.microsoft.com/office/drawing/2014/main" id="{78E4406B-6F1A-499B-B564-D5992CB30A5A}"/>
              </a:ext>
            </a:extLst>
          </p:cNvPr>
          <p:cNvSpPr txBox="1"/>
          <p:nvPr/>
        </p:nvSpPr>
        <p:spPr>
          <a:xfrm>
            <a:off x="5946096" y="2746398"/>
            <a:ext cx="5454177" cy="369332"/>
          </a:xfrm>
          <a:prstGeom prst="rect">
            <a:avLst/>
          </a:prstGeom>
          <a:noFill/>
        </p:spPr>
        <p:txBody>
          <a:bodyPr wrap="square" rtlCol="0">
            <a:spAutoFit/>
          </a:bodyPr>
          <a:lstStyle/>
          <a:p>
            <a:r>
              <a:rPr lang="sv-SE" b="1"/>
              <a:t>Företagsbehovslista </a:t>
            </a:r>
          </a:p>
        </p:txBody>
      </p:sp>
      <p:sp>
        <p:nvSpPr>
          <p:cNvPr id="6" name="Title 5">
            <a:extLst>
              <a:ext uri="{FF2B5EF4-FFF2-40B4-BE49-F238E27FC236}">
                <a16:creationId xmlns:a16="http://schemas.microsoft.com/office/drawing/2014/main" id="{EE106812-6F4B-4DF3-8BEB-DEBBD5B72F98}"/>
              </a:ext>
            </a:extLst>
          </p:cNvPr>
          <p:cNvSpPr>
            <a:spLocks noGrp="1"/>
          </p:cNvSpPr>
          <p:nvPr>
            <p:ph type="title"/>
          </p:nvPr>
        </p:nvSpPr>
        <p:spPr/>
        <p:txBody>
          <a:bodyPr vert="horz" lIns="0" tIns="0" rIns="0" bIns="0" rtlCol="0" anchor="t" anchorCtr="0">
            <a:noAutofit/>
          </a:bodyPr>
          <a:lstStyle/>
          <a:p>
            <a:r>
              <a:rPr lang="sv-SE" dirty="0">
                <a:latin typeface="Arial"/>
                <a:cs typeface="Arial"/>
              </a:rPr>
              <a:t>Organisationer behöver kontinuerligt identifiera och prioritera nya datamängder att öppna</a:t>
            </a:r>
            <a:br>
              <a:rPr lang="sv-SE" dirty="0">
                <a:latin typeface="Arial"/>
                <a:cs typeface="Arial"/>
              </a:rPr>
            </a:br>
            <a:endParaRPr lang="sv-SE" dirty="0">
              <a:latin typeface="Arial"/>
              <a:cs typeface="Arial"/>
            </a:endParaRPr>
          </a:p>
        </p:txBody>
      </p:sp>
      <p:pic>
        <p:nvPicPr>
          <p:cNvPr id="9" name="Picture 8">
            <a:hlinkClick r:id="rId11"/>
            <a:extLst>
              <a:ext uri="{FF2B5EF4-FFF2-40B4-BE49-F238E27FC236}">
                <a16:creationId xmlns:a16="http://schemas.microsoft.com/office/drawing/2014/main" id="{EF8D682C-0D0F-4131-AEE3-72998F5510A0}"/>
              </a:ext>
            </a:extLst>
          </p:cNvPr>
          <p:cNvPicPr>
            <a:picLocks noChangeAspect="1"/>
          </p:cNvPicPr>
          <p:nvPr/>
        </p:nvPicPr>
        <p:blipFill>
          <a:blip r:embed="rId12"/>
          <a:stretch>
            <a:fillRect/>
          </a:stretch>
        </p:blipFill>
        <p:spPr>
          <a:xfrm>
            <a:off x="543339" y="2890218"/>
            <a:ext cx="5352752" cy="3420152"/>
          </a:xfrm>
          <a:prstGeom prst="rect">
            <a:avLst/>
          </a:prstGeom>
        </p:spPr>
      </p:pic>
      <p:pic>
        <p:nvPicPr>
          <p:cNvPr id="12" name="Picture 11">
            <a:hlinkClick r:id="rId13"/>
            <a:extLst>
              <a:ext uri="{FF2B5EF4-FFF2-40B4-BE49-F238E27FC236}">
                <a16:creationId xmlns:a16="http://schemas.microsoft.com/office/drawing/2014/main" id="{AF967625-3046-4156-9F9C-30AC657070FA}"/>
              </a:ext>
            </a:extLst>
          </p:cNvPr>
          <p:cNvPicPr>
            <a:picLocks noChangeAspect="1"/>
          </p:cNvPicPr>
          <p:nvPr/>
        </p:nvPicPr>
        <p:blipFill>
          <a:blip r:embed="rId14"/>
          <a:stretch>
            <a:fillRect/>
          </a:stretch>
        </p:blipFill>
        <p:spPr>
          <a:xfrm>
            <a:off x="5847982" y="2890218"/>
            <a:ext cx="6206266" cy="3505504"/>
          </a:xfrm>
          <a:prstGeom prst="rect">
            <a:avLst/>
          </a:prstGeom>
        </p:spPr>
      </p:pic>
      <p:pic>
        <p:nvPicPr>
          <p:cNvPr id="29" name="Graphic 28" descr="Internet">
            <a:extLst>
              <a:ext uri="{FF2B5EF4-FFF2-40B4-BE49-F238E27FC236}">
                <a16:creationId xmlns:a16="http://schemas.microsoft.com/office/drawing/2014/main" id="{8CC801F2-D81E-4455-B515-A3B3A883F498}"/>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031485" y="6105328"/>
            <a:ext cx="369332" cy="369332"/>
          </a:xfrm>
          <a:prstGeom prst="rect">
            <a:avLst/>
          </a:prstGeom>
        </p:spPr>
      </p:pic>
      <p:pic>
        <p:nvPicPr>
          <p:cNvPr id="34" name="Graphic 33" descr="Internet">
            <a:extLst>
              <a:ext uri="{FF2B5EF4-FFF2-40B4-BE49-F238E27FC236}">
                <a16:creationId xmlns:a16="http://schemas.microsoft.com/office/drawing/2014/main" id="{D3D2ABB2-5E1F-4222-8116-E9F20A56F7F5}"/>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031485" y="6105328"/>
            <a:ext cx="369332" cy="369332"/>
          </a:xfrm>
          <a:prstGeom prst="rect">
            <a:avLst/>
          </a:prstGeom>
        </p:spPr>
      </p:pic>
      <p:grpSp>
        <p:nvGrpSpPr>
          <p:cNvPr id="22" name="Group 21">
            <a:extLst>
              <a:ext uri="{FF2B5EF4-FFF2-40B4-BE49-F238E27FC236}">
                <a16:creationId xmlns:a16="http://schemas.microsoft.com/office/drawing/2014/main" id="{6486A59B-905A-4E19-BD16-856EE67264B4}"/>
              </a:ext>
            </a:extLst>
          </p:cNvPr>
          <p:cNvGrpSpPr/>
          <p:nvPr/>
        </p:nvGrpSpPr>
        <p:grpSpPr>
          <a:xfrm>
            <a:off x="4699221" y="6074797"/>
            <a:ext cx="6949440" cy="430394"/>
            <a:chOff x="4699221" y="6074797"/>
            <a:chExt cx="6949440" cy="430394"/>
          </a:xfrm>
        </p:grpSpPr>
        <p:sp>
          <p:nvSpPr>
            <p:cNvPr id="23" name="Rectangle 22">
              <a:extLst>
                <a:ext uri="{FF2B5EF4-FFF2-40B4-BE49-F238E27FC236}">
                  <a16:creationId xmlns:a16="http://schemas.microsoft.com/office/drawing/2014/main" id="{F0839E87-FC45-4BD8-A028-A14DB14663AA}"/>
                </a:ext>
              </a:extLst>
            </p:cNvPr>
            <p:cNvSpPr/>
            <p:nvPr/>
          </p:nvSpPr>
          <p:spPr>
            <a:xfrm>
              <a:off x="4699221" y="6074797"/>
              <a:ext cx="6949440" cy="43039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000"/>
                <a:t>	Klicka på illustrationerna ovan för att ladda ner materialet</a:t>
              </a:r>
            </a:p>
          </p:txBody>
        </p:sp>
        <p:pic>
          <p:nvPicPr>
            <p:cNvPr id="25" name="Graphic 24" descr="Internet">
              <a:extLst>
                <a:ext uri="{FF2B5EF4-FFF2-40B4-BE49-F238E27FC236}">
                  <a16:creationId xmlns:a16="http://schemas.microsoft.com/office/drawing/2014/main" id="{2376B7F0-EE7A-4FAC-80CD-0AF03D9DA15F}"/>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031485" y="6105328"/>
              <a:ext cx="369332" cy="369332"/>
            </a:xfrm>
            <a:prstGeom prst="rect">
              <a:avLst/>
            </a:prstGeom>
          </p:spPr>
        </p:pic>
      </p:grpSp>
      <p:sp>
        <p:nvSpPr>
          <p:cNvPr id="27" name="Rectangle 26">
            <a:extLst>
              <a:ext uri="{FF2B5EF4-FFF2-40B4-BE49-F238E27FC236}">
                <a16:creationId xmlns:a16="http://schemas.microsoft.com/office/drawing/2014/main" id="{635B6A84-A9B0-436F-9B91-FAE84CD2F41B}"/>
              </a:ext>
            </a:extLst>
          </p:cNvPr>
          <p:cNvSpPr/>
          <p:nvPr/>
        </p:nvSpPr>
        <p:spPr>
          <a:xfrm>
            <a:off x="4640825" y="6535722"/>
            <a:ext cx="6096000" cy="215444"/>
          </a:xfrm>
          <a:prstGeom prst="rect">
            <a:avLst/>
          </a:prstGeom>
        </p:spPr>
        <p:txBody>
          <a:bodyPr>
            <a:spAutoFit/>
          </a:bodyPr>
          <a:lstStyle/>
          <a:p>
            <a:r>
              <a:rPr lang="sv-SE" sz="800" b="1"/>
              <a:t>Bildtolkning för synskadade: </a:t>
            </a:r>
            <a:r>
              <a:rPr lang="sv-SE" sz="800"/>
              <a:t>Illustrationerna i bilden visar ett antal sidor av respektive stödmaterial</a:t>
            </a:r>
          </a:p>
        </p:txBody>
      </p:sp>
    </p:spTree>
    <p:extLst>
      <p:ext uri="{BB962C8B-B14F-4D97-AF65-F5344CB8AC3E}">
        <p14:creationId xmlns:p14="http://schemas.microsoft.com/office/powerpoint/2010/main" val="6130714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1E07C06E-61E1-430E-AB54-D22A8FAD766E}"/>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5410" name="think-cell Slide" r:id="rId6" imgW="395" imgH="394" progId="TCLayout.ActiveDocument.1">
                  <p:embed/>
                </p:oleObj>
              </mc:Choice>
              <mc:Fallback>
                <p:oleObj name="think-cell Slide" r:id="rId6" imgW="395" imgH="394" progId="TCLayout.ActiveDocument.1">
                  <p:embed/>
                  <p:pic>
                    <p:nvPicPr>
                      <p:cNvPr id="4" name="Object 3" hidden="1">
                        <a:extLst>
                          <a:ext uri="{FF2B5EF4-FFF2-40B4-BE49-F238E27FC236}">
                            <a16:creationId xmlns:a16="http://schemas.microsoft.com/office/drawing/2014/main" id="{1E07C06E-61E1-430E-AB54-D22A8FAD766E}"/>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2B337BB2-AD9D-49DB-B14D-D61EF6DF1017}"/>
              </a:ext>
            </a:extLst>
          </p:cNvPr>
          <p:cNvSpPr/>
          <p:nvPr>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sv-SE" sz="3000" b="1" dirty="0">
              <a:latin typeface="Arial" panose="020B0604020202020204" pitchFamily="34" charset="0"/>
              <a:ea typeface="+mj-ea"/>
              <a:cs typeface="Arial" panose="020B0604020202020204" pitchFamily="34" charset="0"/>
              <a:sym typeface="Arial" panose="020B0604020202020204" pitchFamily="34" charset="0"/>
            </a:endParaRPr>
          </a:p>
        </p:txBody>
      </p:sp>
      <p:pic>
        <p:nvPicPr>
          <p:cNvPr id="28" name="Picture 27">
            <a:hlinkClick r:id="rId8"/>
            <a:extLst>
              <a:ext uri="{FF2B5EF4-FFF2-40B4-BE49-F238E27FC236}">
                <a16:creationId xmlns:a16="http://schemas.microsoft.com/office/drawing/2014/main" id="{4E0D8B28-F805-4062-9968-B8FCBFE79018}"/>
              </a:ext>
            </a:extLst>
          </p:cNvPr>
          <p:cNvPicPr>
            <a:picLocks noChangeAspect="1"/>
          </p:cNvPicPr>
          <p:nvPr/>
        </p:nvPicPr>
        <p:blipFill>
          <a:blip r:embed="rId9"/>
          <a:stretch>
            <a:fillRect/>
          </a:stretch>
        </p:blipFill>
        <p:spPr>
          <a:xfrm>
            <a:off x="6312789" y="3083920"/>
            <a:ext cx="3048264" cy="2859272"/>
          </a:xfrm>
          <a:prstGeom prst="rect">
            <a:avLst/>
          </a:prstGeom>
        </p:spPr>
      </p:pic>
      <p:sp>
        <p:nvSpPr>
          <p:cNvPr id="31" name="TextBox 30">
            <a:extLst>
              <a:ext uri="{FF2B5EF4-FFF2-40B4-BE49-F238E27FC236}">
                <a16:creationId xmlns:a16="http://schemas.microsoft.com/office/drawing/2014/main" id="{6864C9B4-1B3E-402C-94C2-2EA940717940}"/>
              </a:ext>
            </a:extLst>
          </p:cNvPr>
          <p:cNvSpPr txBox="1"/>
          <p:nvPr/>
        </p:nvSpPr>
        <p:spPr>
          <a:xfrm>
            <a:off x="3555009" y="2648350"/>
            <a:ext cx="2654957" cy="646331"/>
          </a:xfrm>
          <a:prstGeom prst="rect">
            <a:avLst/>
          </a:prstGeom>
          <a:noFill/>
        </p:spPr>
        <p:txBody>
          <a:bodyPr wrap="square" rtlCol="0">
            <a:spAutoFit/>
          </a:bodyPr>
          <a:lstStyle/>
          <a:p>
            <a:r>
              <a:rPr lang="sv-SE" b="1"/>
              <a:t>Rekommendationer för dataspecifikationer</a:t>
            </a:r>
          </a:p>
        </p:txBody>
      </p:sp>
      <p:sp>
        <p:nvSpPr>
          <p:cNvPr id="24" name="Rectangle 23">
            <a:extLst>
              <a:ext uri="{FF2B5EF4-FFF2-40B4-BE49-F238E27FC236}">
                <a16:creationId xmlns:a16="http://schemas.microsoft.com/office/drawing/2014/main" id="{5E0E731F-E9B9-44BE-9652-7A7B29CEAC38}"/>
              </a:ext>
            </a:extLst>
          </p:cNvPr>
          <p:cNvSpPr/>
          <p:nvPr/>
        </p:nvSpPr>
        <p:spPr>
          <a:xfrm>
            <a:off x="-201105" y="1423713"/>
            <a:ext cx="12594210" cy="1028486"/>
          </a:xfrm>
          <a:prstGeom prst="rect">
            <a:avLst/>
          </a:prstGeom>
          <a:solidFill>
            <a:schemeClr val="bg2">
              <a:alpha val="69804"/>
            </a:scheme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1512000" tIns="0" rIns="504000" bIns="0" numCol="1" spcCol="1270" anchor="ctr" anchorCtr="0">
            <a:noAutofit/>
          </a:bodyPr>
          <a:lstStyle/>
          <a:p>
            <a:r>
              <a:rPr lang="sv-SE" sz="2400" b="1">
                <a:ea typeface="+mn-lt"/>
                <a:cs typeface="+mn-lt"/>
              </a:rPr>
              <a:t>Publicera och förvalta öppna data</a:t>
            </a:r>
          </a:p>
          <a:p>
            <a:pPr fontAlgn="base">
              <a:buClr>
                <a:schemeClr val="tx2"/>
              </a:buClr>
            </a:pPr>
            <a:r>
              <a:rPr lang="sv-SE"/>
              <a:t>Användande kan skapas genom att långsiktigt publicera standardiserade data samt med aktiv kommunikation och marknadsföring - behovsägare bör involveras i hela processen</a:t>
            </a:r>
            <a:endParaRPr lang="sv-SE">
              <a:ea typeface="+mn-lt"/>
              <a:cs typeface="+mn-lt"/>
            </a:endParaRPr>
          </a:p>
        </p:txBody>
      </p:sp>
      <p:grpSp>
        <p:nvGrpSpPr>
          <p:cNvPr id="17" name="Group 16">
            <a:extLst>
              <a:ext uri="{FF2B5EF4-FFF2-40B4-BE49-F238E27FC236}">
                <a16:creationId xmlns:a16="http://schemas.microsoft.com/office/drawing/2014/main" id="{8F6B1972-B85F-435D-AAFE-7405B7330BA8}"/>
              </a:ext>
            </a:extLst>
          </p:cNvPr>
          <p:cNvGrpSpPr/>
          <p:nvPr/>
        </p:nvGrpSpPr>
        <p:grpSpPr>
          <a:xfrm>
            <a:off x="116112" y="1397956"/>
            <a:ext cx="1080000" cy="1080000"/>
            <a:chOff x="6162920" y="4424388"/>
            <a:chExt cx="1080000" cy="1080000"/>
          </a:xfrm>
        </p:grpSpPr>
        <p:pic>
          <p:nvPicPr>
            <p:cNvPr id="18" name="Picture 17">
              <a:extLst>
                <a:ext uri="{FF2B5EF4-FFF2-40B4-BE49-F238E27FC236}">
                  <a16:creationId xmlns:a16="http://schemas.microsoft.com/office/drawing/2014/main" id="{6CD6EFA2-D772-4D99-9F0A-3BB7614FC14F}"/>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6386512" y="4614928"/>
              <a:ext cx="661938" cy="661938"/>
            </a:xfrm>
            <a:prstGeom prst="rect">
              <a:avLst/>
            </a:prstGeom>
          </p:spPr>
        </p:pic>
        <p:sp>
          <p:nvSpPr>
            <p:cNvPr id="19" name="Oval 18">
              <a:extLst>
                <a:ext uri="{FF2B5EF4-FFF2-40B4-BE49-F238E27FC236}">
                  <a16:creationId xmlns:a16="http://schemas.microsoft.com/office/drawing/2014/main" id="{902CAE3D-1E80-403D-8E49-6BB06C5B99B4}"/>
                </a:ext>
              </a:extLst>
            </p:cNvPr>
            <p:cNvSpPr/>
            <p:nvPr/>
          </p:nvSpPr>
          <p:spPr>
            <a:xfrm>
              <a:off x="6162920" y="4424388"/>
              <a:ext cx="1080000" cy="108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30" name="TextBox 29">
            <a:extLst>
              <a:ext uri="{FF2B5EF4-FFF2-40B4-BE49-F238E27FC236}">
                <a16:creationId xmlns:a16="http://schemas.microsoft.com/office/drawing/2014/main" id="{824B2543-63F5-4242-992E-CB0524D6CF9E}"/>
              </a:ext>
            </a:extLst>
          </p:cNvPr>
          <p:cNvSpPr txBox="1"/>
          <p:nvPr/>
        </p:nvSpPr>
        <p:spPr>
          <a:xfrm>
            <a:off x="186173" y="2648350"/>
            <a:ext cx="3775111" cy="646331"/>
          </a:xfrm>
          <a:prstGeom prst="rect">
            <a:avLst/>
          </a:prstGeom>
          <a:noFill/>
        </p:spPr>
        <p:txBody>
          <a:bodyPr wrap="square" rtlCol="0">
            <a:spAutoFit/>
          </a:bodyPr>
          <a:lstStyle/>
          <a:p>
            <a:r>
              <a:rPr lang="sv-SE" b="1"/>
              <a:t>Guide för att publicera och förvalta öppna data</a:t>
            </a:r>
          </a:p>
        </p:txBody>
      </p:sp>
      <p:sp>
        <p:nvSpPr>
          <p:cNvPr id="39" name="TextBox 38">
            <a:extLst>
              <a:ext uri="{FF2B5EF4-FFF2-40B4-BE49-F238E27FC236}">
                <a16:creationId xmlns:a16="http://schemas.microsoft.com/office/drawing/2014/main" id="{1C4126E2-8C10-422A-A91D-42642764BEC1}"/>
              </a:ext>
            </a:extLst>
          </p:cNvPr>
          <p:cNvSpPr txBox="1"/>
          <p:nvPr/>
        </p:nvSpPr>
        <p:spPr>
          <a:xfrm>
            <a:off x="6430351" y="2648350"/>
            <a:ext cx="3294595" cy="646331"/>
          </a:xfrm>
          <a:prstGeom prst="rect">
            <a:avLst/>
          </a:prstGeom>
          <a:noFill/>
        </p:spPr>
        <p:txBody>
          <a:bodyPr wrap="square" rtlCol="0">
            <a:spAutoFit/>
          </a:bodyPr>
          <a:lstStyle/>
          <a:p>
            <a:r>
              <a:rPr lang="sv-SE" b="1"/>
              <a:t>Specifikationer för datamängder</a:t>
            </a:r>
          </a:p>
        </p:txBody>
      </p:sp>
      <p:sp>
        <p:nvSpPr>
          <p:cNvPr id="40" name="TextBox 39">
            <a:extLst>
              <a:ext uri="{FF2B5EF4-FFF2-40B4-BE49-F238E27FC236}">
                <a16:creationId xmlns:a16="http://schemas.microsoft.com/office/drawing/2014/main" id="{9FA3E101-FD5A-4F2F-9543-3632BBBC8E09}"/>
              </a:ext>
            </a:extLst>
          </p:cNvPr>
          <p:cNvSpPr txBox="1"/>
          <p:nvPr/>
        </p:nvSpPr>
        <p:spPr>
          <a:xfrm>
            <a:off x="6533714" y="5590630"/>
            <a:ext cx="3003640" cy="400110"/>
          </a:xfrm>
          <a:prstGeom prst="rect">
            <a:avLst/>
          </a:prstGeom>
          <a:noFill/>
        </p:spPr>
        <p:txBody>
          <a:bodyPr wrap="square" rtlCol="0">
            <a:spAutoFit/>
          </a:bodyPr>
          <a:lstStyle/>
          <a:p>
            <a:r>
              <a:rPr lang="sv-SE" sz="1000" dirty="0">
                <a:hlinkClick r:id="rId11"/>
              </a:rPr>
              <a:t>Evenemang</a:t>
            </a:r>
            <a:r>
              <a:rPr lang="sv-SE" sz="1000" dirty="0"/>
              <a:t>,</a:t>
            </a:r>
            <a:r>
              <a:rPr lang="sv-SE" sz="1000" dirty="0">
                <a:hlinkClick r:id="rId12"/>
              </a:rPr>
              <a:t> historiska bilder</a:t>
            </a:r>
            <a:r>
              <a:rPr lang="sv-SE" sz="1000" dirty="0"/>
              <a:t>, </a:t>
            </a:r>
            <a:r>
              <a:rPr lang="sv-SE" sz="1000" dirty="0">
                <a:hlinkClick r:id="rId13"/>
              </a:rPr>
              <a:t>livsmedelsinspektioner</a:t>
            </a:r>
            <a:r>
              <a:rPr lang="sv-SE" sz="1000" dirty="0"/>
              <a:t>, </a:t>
            </a:r>
            <a:r>
              <a:rPr lang="sv-SE" sz="1000" dirty="0" err="1">
                <a:hlinkClick r:id="rId14"/>
              </a:rPr>
              <a:t>laddstationer</a:t>
            </a:r>
            <a:r>
              <a:rPr lang="sv-SE" sz="1000" dirty="0"/>
              <a:t>, </a:t>
            </a:r>
            <a:r>
              <a:rPr lang="sv-SE" sz="1000" dirty="0" err="1">
                <a:hlinkClick r:id="rId15"/>
              </a:rPr>
              <a:t>utegym</a:t>
            </a:r>
            <a:r>
              <a:rPr lang="sv-SE" sz="1000" dirty="0"/>
              <a:t> </a:t>
            </a:r>
          </a:p>
        </p:txBody>
      </p:sp>
      <p:sp>
        <p:nvSpPr>
          <p:cNvPr id="27" name="TextBox 38">
            <a:extLst>
              <a:ext uri="{FF2B5EF4-FFF2-40B4-BE49-F238E27FC236}">
                <a16:creationId xmlns:a16="http://schemas.microsoft.com/office/drawing/2014/main" id="{FFD385B4-B656-438B-A1AC-BE000210F607}"/>
              </a:ext>
            </a:extLst>
          </p:cNvPr>
          <p:cNvSpPr txBox="1"/>
          <p:nvPr/>
        </p:nvSpPr>
        <p:spPr>
          <a:xfrm>
            <a:off x="9278245" y="2648350"/>
            <a:ext cx="2482628" cy="646331"/>
          </a:xfrm>
          <a:prstGeom prst="rect">
            <a:avLst/>
          </a:prstGeom>
          <a:noFill/>
        </p:spPr>
        <p:txBody>
          <a:bodyPr wrap="square" rtlCol="0">
            <a:spAutoFit/>
          </a:bodyPr>
          <a:lstStyle/>
          <a:p>
            <a:r>
              <a:rPr lang="sv-SE" b="1"/>
              <a:t>Krav på öppenhet vid upphandling</a:t>
            </a:r>
          </a:p>
        </p:txBody>
      </p:sp>
      <p:sp>
        <p:nvSpPr>
          <p:cNvPr id="20" name="Title 19">
            <a:extLst>
              <a:ext uri="{FF2B5EF4-FFF2-40B4-BE49-F238E27FC236}">
                <a16:creationId xmlns:a16="http://schemas.microsoft.com/office/drawing/2014/main" id="{418E3300-86C9-4524-9FCA-E73DBC15570B}"/>
              </a:ext>
            </a:extLst>
          </p:cNvPr>
          <p:cNvSpPr>
            <a:spLocks noGrp="1"/>
          </p:cNvSpPr>
          <p:nvPr>
            <p:ph type="title"/>
          </p:nvPr>
        </p:nvSpPr>
        <p:spPr/>
        <p:txBody>
          <a:bodyPr vert="horz" lIns="0" tIns="0" rIns="0" bIns="0" rtlCol="0" anchor="t" anchorCtr="0">
            <a:noAutofit/>
          </a:bodyPr>
          <a:lstStyle/>
          <a:p>
            <a:r>
              <a:rPr lang="sv-SE" dirty="0">
                <a:latin typeface="Arial"/>
                <a:cs typeface="Arial"/>
              </a:rPr>
              <a:t>Att publicera data på ett enhetligt sätt och se till att den underhålls är nödvändigt för att skapa användande</a:t>
            </a:r>
            <a:br>
              <a:rPr lang="sv-SE" dirty="0">
                <a:latin typeface="Arial"/>
                <a:cs typeface="Arial"/>
              </a:rPr>
            </a:br>
            <a:endParaRPr lang="sv-SE" dirty="0">
              <a:latin typeface="Arial"/>
              <a:cs typeface="Arial"/>
            </a:endParaRPr>
          </a:p>
        </p:txBody>
      </p:sp>
      <p:pic>
        <p:nvPicPr>
          <p:cNvPr id="34" name="Graphic 33" descr="Internet">
            <a:extLst>
              <a:ext uri="{FF2B5EF4-FFF2-40B4-BE49-F238E27FC236}">
                <a16:creationId xmlns:a16="http://schemas.microsoft.com/office/drawing/2014/main" id="{17FB2893-2FE6-4A5C-A4E9-24BCC106C0B1}"/>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5166659" y="6105328"/>
            <a:ext cx="369332" cy="369332"/>
          </a:xfrm>
          <a:prstGeom prst="rect">
            <a:avLst/>
          </a:prstGeom>
        </p:spPr>
      </p:pic>
      <p:pic>
        <p:nvPicPr>
          <p:cNvPr id="25" name="Picture 24">
            <a:hlinkClick r:id="rId18"/>
            <a:extLst>
              <a:ext uri="{FF2B5EF4-FFF2-40B4-BE49-F238E27FC236}">
                <a16:creationId xmlns:a16="http://schemas.microsoft.com/office/drawing/2014/main" id="{EA6A1C05-88C5-46EB-9ED0-73D68B163232}"/>
              </a:ext>
            </a:extLst>
          </p:cNvPr>
          <p:cNvPicPr>
            <a:picLocks noChangeAspect="1"/>
          </p:cNvPicPr>
          <p:nvPr/>
        </p:nvPicPr>
        <p:blipFill>
          <a:blip r:embed="rId19"/>
          <a:stretch>
            <a:fillRect/>
          </a:stretch>
        </p:blipFill>
        <p:spPr>
          <a:xfrm>
            <a:off x="12234" y="3083920"/>
            <a:ext cx="3584759" cy="2536156"/>
          </a:xfrm>
          <a:prstGeom prst="rect">
            <a:avLst/>
          </a:prstGeom>
        </p:spPr>
      </p:pic>
      <p:pic>
        <p:nvPicPr>
          <p:cNvPr id="26" name="Picture 25">
            <a:hlinkClick r:id="rId20"/>
            <a:extLst>
              <a:ext uri="{FF2B5EF4-FFF2-40B4-BE49-F238E27FC236}">
                <a16:creationId xmlns:a16="http://schemas.microsoft.com/office/drawing/2014/main" id="{0C922C55-FF4F-4719-B7BA-6C82299528D1}"/>
              </a:ext>
            </a:extLst>
          </p:cNvPr>
          <p:cNvPicPr>
            <a:picLocks noChangeAspect="1"/>
          </p:cNvPicPr>
          <p:nvPr/>
        </p:nvPicPr>
        <p:blipFill>
          <a:blip r:embed="rId21"/>
          <a:stretch>
            <a:fillRect/>
          </a:stretch>
        </p:blipFill>
        <p:spPr>
          <a:xfrm>
            <a:off x="3399969" y="3083920"/>
            <a:ext cx="3212870" cy="2408129"/>
          </a:xfrm>
          <a:prstGeom prst="rect">
            <a:avLst/>
          </a:prstGeom>
        </p:spPr>
      </p:pic>
      <p:pic>
        <p:nvPicPr>
          <p:cNvPr id="29" name="Picture 28">
            <a:hlinkClick r:id="rId22"/>
            <a:extLst>
              <a:ext uri="{FF2B5EF4-FFF2-40B4-BE49-F238E27FC236}">
                <a16:creationId xmlns:a16="http://schemas.microsoft.com/office/drawing/2014/main" id="{5E7AE53C-1765-49A7-A45D-7B881530F679}"/>
              </a:ext>
            </a:extLst>
          </p:cNvPr>
          <p:cNvPicPr>
            <a:picLocks noChangeAspect="1"/>
          </p:cNvPicPr>
          <p:nvPr/>
        </p:nvPicPr>
        <p:blipFill>
          <a:blip r:embed="rId23"/>
          <a:stretch>
            <a:fillRect/>
          </a:stretch>
        </p:blipFill>
        <p:spPr>
          <a:xfrm>
            <a:off x="9132807" y="3083920"/>
            <a:ext cx="3261643" cy="2859272"/>
          </a:xfrm>
          <a:prstGeom prst="rect">
            <a:avLst/>
          </a:prstGeom>
        </p:spPr>
      </p:pic>
      <p:grpSp>
        <p:nvGrpSpPr>
          <p:cNvPr id="22" name="Group 21">
            <a:extLst>
              <a:ext uri="{FF2B5EF4-FFF2-40B4-BE49-F238E27FC236}">
                <a16:creationId xmlns:a16="http://schemas.microsoft.com/office/drawing/2014/main" id="{4C2F2089-8980-4DE0-B7B3-4F14AECA1F3B}"/>
              </a:ext>
            </a:extLst>
          </p:cNvPr>
          <p:cNvGrpSpPr/>
          <p:nvPr/>
        </p:nvGrpSpPr>
        <p:grpSpPr>
          <a:xfrm>
            <a:off x="4699221" y="6074797"/>
            <a:ext cx="6949440" cy="430394"/>
            <a:chOff x="4699221" y="6074797"/>
            <a:chExt cx="6949440" cy="430394"/>
          </a:xfrm>
        </p:grpSpPr>
        <p:sp>
          <p:nvSpPr>
            <p:cNvPr id="23" name="Rectangle 22">
              <a:extLst>
                <a:ext uri="{FF2B5EF4-FFF2-40B4-BE49-F238E27FC236}">
                  <a16:creationId xmlns:a16="http://schemas.microsoft.com/office/drawing/2014/main" id="{BAE8727C-3869-4D80-8429-DC197DD0C786}"/>
                </a:ext>
              </a:extLst>
            </p:cNvPr>
            <p:cNvSpPr/>
            <p:nvPr/>
          </p:nvSpPr>
          <p:spPr>
            <a:xfrm>
              <a:off x="4699221" y="6074797"/>
              <a:ext cx="6949440" cy="43039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000"/>
                <a:t>	Klicka på illustrationerna ovan för att ladda ner materialet</a:t>
              </a:r>
            </a:p>
          </p:txBody>
        </p:sp>
        <p:pic>
          <p:nvPicPr>
            <p:cNvPr id="32" name="Graphic 31" descr="Internet">
              <a:extLst>
                <a:ext uri="{FF2B5EF4-FFF2-40B4-BE49-F238E27FC236}">
                  <a16:creationId xmlns:a16="http://schemas.microsoft.com/office/drawing/2014/main" id="{53161D7F-8C68-461C-8DA2-78E56853640E}"/>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5031485" y="6105328"/>
              <a:ext cx="369332" cy="369332"/>
            </a:xfrm>
            <a:prstGeom prst="rect">
              <a:avLst/>
            </a:prstGeom>
          </p:spPr>
        </p:pic>
      </p:grpSp>
      <p:sp>
        <p:nvSpPr>
          <p:cNvPr id="33" name="Rectangle 32">
            <a:extLst>
              <a:ext uri="{FF2B5EF4-FFF2-40B4-BE49-F238E27FC236}">
                <a16:creationId xmlns:a16="http://schemas.microsoft.com/office/drawing/2014/main" id="{6B8C7A40-8CEE-47AD-814E-58ED20EBE269}"/>
              </a:ext>
            </a:extLst>
          </p:cNvPr>
          <p:cNvSpPr/>
          <p:nvPr/>
        </p:nvSpPr>
        <p:spPr>
          <a:xfrm>
            <a:off x="4640825" y="6535722"/>
            <a:ext cx="6096000" cy="215444"/>
          </a:xfrm>
          <a:prstGeom prst="rect">
            <a:avLst/>
          </a:prstGeom>
        </p:spPr>
        <p:txBody>
          <a:bodyPr>
            <a:spAutoFit/>
          </a:bodyPr>
          <a:lstStyle/>
          <a:p>
            <a:r>
              <a:rPr lang="sv-SE" sz="800" b="1"/>
              <a:t>Bildtolkning för synskadade: </a:t>
            </a:r>
            <a:r>
              <a:rPr lang="sv-SE" sz="800"/>
              <a:t>Illustrationerna i bilden visar ett antal sidor av respektive stödmaterial</a:t>
            </a:r>
          </a:p>
        </p:txBody>
      </p:sp>
      <p:pic>
        <p:nvPicPr>
          <p:cNvPr id="35" name="Picture 34">
            <a:extLst>
              <a:ext uri="{FF2B5EF4-FFF2-40B4-BE49-F238E27FC236}">
                <a16:creationId xmlns:a16="http://schemas.microsoft.com/office/drawing/2014/main" id="{E392FBDB-7504-481D-937B-089FDA4B9914}"/>
              </a:ext>
            </a:extLst>
          </p:cNvPr>
          <p:cNvPicPr>
            <a:picLocks noChangeAspect="1"/>
          </p:cNvPicPr>
          <p:nvPr/>
        </p:nvPicPr>
        <p:blipFill>
          <a:blip r:embed="rId24"/>
          <a:stretch>
            <a:fillRect/>
          </a:stretch>
        </p:blipFill>
        <p:spPr>
          <a:xfrm>
            <a:off x="7264759" y="3317758"/>
            <a:ext cx="692296" cy="173074"/>
          </a:xfrm>
          <a:prstGeom prst="rect">
            <a:avLst/>
          </a:prstGeom>
        </p:spPr>
      </p:pic>
      <p:pic>
        <p:nvPicPr>
          <p:cNvPr id="36" name="Picture 35">
            <a:extLst>
              <a:ext uri="{FF2B5EF4-FFF2-40B4-BE49-F238E27FC236}">
                <a16:creationId xmlns:a16="http://schemas.microsoft.com/office/drawing/2014/main" id="{E4DE17A3-4104-420E-9A86-B6724CD8AE5F}"/>
              </a:ext>
            </a:extLst>
          </p:cNvPr>
          <p:cNvPicPr>
            <a:picLocks noChangeAspect="1"/>
          </p:cNvPicPr>
          <p:nvPr/>
        </p:nvPicPr>
        <p:blipFill>
          <a:blip r:embed="rId24"/>
          <a:stretch>
            <a:fillRect/>
          </a:stretch>
        </p:blipFill>
        <p:spPr>
          <a:xfrm>
            <a:off x="5510303" y="3302668"/>
            <a:ext cx="494472" cy="123618"/>
          </a:xfrm>
          <a:prstGeom prst="rect">
            <a:avLst/>
          </a:prstGeom>
        </p:spPr>
      </p:pic>
    </p:spTree>
    <p:extLst>
      <p:ext uri="{BB962C8B-B14F-4D97-AF65-F5344CB8AC3E}">
        <p14:creationId xmlns:p14="http://schemas.microsoft.com/office/powerpoint/2010/main" val="5026917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nvPr>
        </p:nvGraphicFramePr>
        <p:xfrm>
          <a:off x="2133" y="2119"/>
          <a:ext cx="2116" cy="2116"/>
        </p:xfrm>
        <a:graphic>
          <a:graphicData uri="http://schemas.openxmlformats.org/presentationml/2006/ole">
            <mc:AlternateContent xmlns:mc="http://schemas.openxmlformats.org/markup-compatibility/2006">
              <mc:Choice xmlns:v="urn:schemas-microsoft-com:vml" Requires="v">
                <p:oleObj spid="_x0000_s146434" name="think-cell Slide" r:id="rId6" imgW="360" imgH="360" progId="TCLayout.ActiveDocument.1">
                  <p:embed/>
                </p:oleObj>
              </mc:Choice>
              <mc:Fallback>
                <p:oleObj name="think-cell Slide" r:id="rId6" imgW="360" imgH="360" progId="TCLayout.ActiveDocument.1">
                  <p:embed/>
                  <p:pic>
                    <p:nvPicPr>
                      <p:cNvPr id="6" name="Object 5" hidden="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33" y="2119"/>
                        <a:ext cx="2116" cy="21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3"/>
            </p:custDataLst>
          </p:nvPr>
        </p:nvSpPr>
        <p:spPr>
          <a:xfrm>
            <a:off x="0" y="0"/>
            <a:ext cx="158750" cy="158750"/>
          </a:xfrm>
          <a:prstGeom prst="rect">
            <a:avLst/>
          </a:prstGeom>
          <a:pattFill prst="pct75">
            <a:fgClr>
              <a:schemeClr val="accent3"/>
            </a:fgClr>
            <a:bgClr>
              <a:schemeClr val="accent4"/>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0" fontAlgn="auto" latinLnBrk="0" hangingPunct="0">
              <a:lnSpc>
                <a:spcPct val="100000"/>
              </a:lnSpc>
              <a:spcBef>
                <a:spcPct val="0"/>
              </a:spcBef>
              <a:spcAft>
                <a:spcPct val="0"/>
              </a:spcAft>
              <a:buClrTx/>
              <a:buSzTx/>
              <a:buFontTx/>
              <a:buNone/>
              <a:tabLst/>
              <a:defRPr/>
            </a:pPr>
            <a:endParaRPr kumimoji="0" lang="sv-SE" sz="3733" b="1" i="0" u="none" strike="noStrike" kern="1200" cap="none" spc="0" normalizeH="0" baseline="0" noProof="0">
              <a:ln>
                <a:noFill/>
              </a:ln>
              <a:solidFill>
                <a:srgbClr val="F1E6FC"/>
              </a:solidFill>
              <a:effectLst/>
              <a:uLnTx/>
              <a:uFillTx/>
              <a:latin typeface="Stockholm Type Regular" pitchFamily="50" charset="0"/>
              <a:ea typeface="+mn-ea"/>
              <a:cs typeface="+mn-cs"/>
              <a:sym typeface="Stockholm Type Regular" pitchFamily="50" charset="0"/>
            </a:endParaRPr>
          </a:p>
        </p:txBody>
      </p:sp>
      <p:sp>
        <p:nvSpPr>
          <p:cNvPr id="4" name="TextBox 3"/>
          <p:cNvSpPr txBox="1"/>
          <p:nvPr/>
        </p:nvSpPr>
        <p:spPr>
          <a:xfrm>
            <a:off x="1156775" y="2807181"/>
            <a:ext cx="9878449"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6000" b="1" i="0" u="none" strike="noStrike" kern="1200" cap="none" spc="0" normalizeH="0" baseline="0" noProof="0" dirty="0" err="1">
                <a:ln>
                  <a:noFill/>
                </a:ln>
                <a:solidFill>
                  <a:schemeClr val="tx2"/>
                </a:solidFill>
                <a:effectLst/>
                <a:uLnTx/>
                <a:uFillTx/>
                <a:ea typeface="+mn-ea"/>
                <a:cs typeface="+mn-cs"/>
                <a:hlinkClick r:id="rId8">
                  <a:extLst>
                    <a:ext uri="{A12FA001-AC4F-418D-AE19-62706E023703}">
                      <ahyp:hlinkClr xmlns:ahyp="http://schemas.microsoft.com/office/drawing/2018/hyperlinkcolor" val="tx"/>
                    </a:ext>
                  </a:extLst>
                </a:hlinkClick>
              </a:rPr>
              <a:t>smartstad.stockholm</a:t>
            </a:r>
            <a:r>
              <a:rPr kumimoji="0" lang="sv-SE" sz="6000" b="1" i="0" u="none" strike="noStrike" kern="1200" cap="none" spc="0" normalizeH="0" baseline="0" noProof="0" dirty="0">
                <a:ln>
                  <a:noFill/>
                </a:ln>
                <a:solidFill>
                  <a:schemeClr val="tx2"/>
                </a:solidFill>
                <a:effectLst/>
                <a:uLnTx/>
                <a:uFillTx/>
                <a:ea typeface="+mn-ea"/>
                <a:cs typeface="+mn-cs"/>
                <a:hlinkClick r:id="rId8">
                  <a:extLst>
                    <a:ext uri="{A12FA001-AC4F-418D-AE19-62706E023703}">
                      <ahyp:hlinkClr xmlns:ahyp="http://schemas.microsoft.com/office/drawing/2018/hyperlinkcolor" val="tx"/>
                    </a:ext>
                  </a:extLst>
                </a:hlinkClick>
              </a:rPr>
              <a:t>/</a:t>
            </a:r>
            <a:r>
              <a:rPr kumimoji="0" lang="sv-SE" sz="6000" b="1" i="0" u="none" strike="noStrike" kern="1200" cap="none" spc="0" normalizeH="0" baseline="0" noProof="0" dirty="0" err="1">
                <a:ln>
                  <a:noFill/>
                </a:ln>
                <a:solidFill>
                  <a:schemeClr val="tx2"/>
                </a:solidFill>
                <a:effectLst/>
                <a:uLnTx/>
                <a:uFillTx/>
                <a:ea typeface="+mn-ea"/>
                <a:cs typeface="+mn-cs"/>
                <a:hlinkClick r:id="rId8">
                  <a:extLst>
                    <a:ext uri="{A12FA001-AC4F-418D-AE19-62706E023703}">
                      <ahyp:hlinkClr xmlns:ahyp="http://schemas.microsoft.com/office/drawing/2018/hyperlinkcolor" val="tx"/>
                    </a:ext>
                  </a:extLst>
                </a:hlinkClick>
              </a:rPr>
              <a:t>odis</a:t>
            </a:r>
            <a:endParaRPr kumimoji="0" lang="sv-SE" sz="6000" b="1" i="0" u="none" strike="noStrike" kern="1200" cap="none" spc="0" normalizeH="0" baseline="0" noProof="0" dirty="0">
              <a:ln>
                <a:noFill/>
              </a:ln>
              <a:solidFill>
                <a:schemeClr val="tx2"/>
              </a:solidFill>
              <a:effectLst/>
              <a:uLnTx/>
              <a:uFillTx/>
              <a:ea typeface="+mn-ea"/>
              <a:cs typeface="+mn-cs"/>
            </a:endParaRPr>
          </a:p>
        </p:txBody>
      </p:sp>
    </p:spTree>
    <p:extLst>
      <p:ext uri="{BB962C8B-B14F-4D97-AF65-F5344CB8AC3E}">
        <p14:creationId xmlns:p14="http://schemas.microsoft.com/office/powerpoint/2010/main" val="3366944960"/>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D60B69B-2CFA-4308-9682-C5A90116E936}"/>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7458" name="think-cell Slide" r:id="rId11" imgW="395" imgH="394" progId="TCLayout.ActiveDocument.1">
                  <p:embed/>
                </p:oleObj>
              </mc:Choice>
              <mc:Fallback>
                <p:oleObj name="think-cell Slide" r:id="rId11" imgW="395" imgH="394" progId="TCLayout.ActiveDocument.1">
                  <p:embed/>
                  <p:pic>
                    <p:nvPicPr>
                      <p:cNvPr id="5" name="Object 4" hidden="1">
                        <a:extLst>
                          <a:ext uri="{FF2B5EF4-FFF2-40B4-BE49-F238E27FC236}">
                            <a16:creationId xmlns:a16="http://schemas.microsoft.com/office/drawing/2014/main" id="{6D60B69B-2CFA-4308-9682-C5A90116E936}"/>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C0925DA2-3316-4C4D-8075-7F3EB2A8CEA1}"/>
              </a:ext>
            </a:extLst>
          </p:cNvPr>
          <p:cNvSpPr/>
          <p:nvPr>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30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2" name="Title 1">
            <a:extLst>
              <a:ext uri="{FF2B5EF4-FFF2-40B4-BE49-F238E27FC236}">
                <a16:creationId xmlns:a16="http://schemas.microsoft.com/office/drawing/2014/main" id="{038D25BA-919F-4227-9FD3-4E2A73F69763}"/>
              </a:ext>
            </a:extLst>
          </p:cNvPr>
          <p:cNvSpPr>
            <a:spLocks noGrp="1"/>
          </p:cNvSpPr>
          <p:nvPr>
            <p:ph type="title"/>
          </p:nvPr>
        </p:nvSpPr>
        <p:spPr/>
        <p:txBody>
          <a:bodyPr/>
          <a:lstStyle/>
          <a:p>
            <a:fld id="{A3BC30DB-3707-49EC-907F-EC828105657F}" type="datetime'Agenda'">
              <a:rPr lang="sv-SE" altLang="en-US">
                <a:latin typeface="Arial" panose="020B0604020202020204" pitchFamily="34" charset="0"/>
                <a:cs typeface="Arial" panose="020B0604020202020204" pitchFamily="34" charset="0"/>
              </a:rPr>
              <a:pPr/>
              <a:t>Agenda</a:t>
            </a:fld>
            <a:endParaRPr lang="sv-SE">
              <a:latin typeface="Arial" panose="020B0604020202020204" pitchFamily="34" charset="0"/>
              <a:cs typeface="Arial" panose="020B0604020202020204" pitchFamily="34" charset="0"/>
            </a:endParaRPr>
          </a:p>
        </p:txBody>
      </p:sp>
      <p:sp>
        <p:nvSpPr>
          <p:cNvPr id="12" name="Platshållare för text 2">
            <a:extLst>
              <a:ext uri="{FF2B5EF4-FFF2-40B4-BE49-F238E27FC236}">
                <a16:creationId xmlns:a16="http://schemas.microsoft.com/office/drawing/2014/main" id="{1258A6CC-B6BD-4367-8440-69AEB80E8C66}"/>
              </a:ext>
            </a:extLst>
          </p:cNvPr>
          <p:cNvSpPr>
            <a:spLocks noGrp="1"/>
          </p:cNvSpPr>
          <p:nvPr>
            <p:custDataLst>
              <p:tags r:id="rId4"/>
            </p:custDataLst>
          </p:nvPr>
        </p:nvSpPr>
        <p:spPr bwMode="gray">
          <a:xfrm>
            <a:off x="609599" y="1289050"/>
            <a:ext cx="10972800" cy="508000"/>
          </a:xfrm>
          <a:prstGeom prst="rect">
            <a:avLst/>
          </a:prstGeom>
          <a:solidFill>
            <a:schemeClr val="bg2"/>
          </a:solidFill>
          <a:ln w="38100" algn="ctr">
            <a:solidFill>
              <a:schemeClr val="bg1"/>
            </a:solidFill>
          </a:ln>
        </p:spPr>
        <p:txBody>
          <a:bodyPr vert="horz" wrap="none" lIns="101600" tIns="101600" rIns="0" bIns="101600" numCol="1" spcCol="0" rtlCol="0" anchor="ctr" anchorCtr="0">
            <a:noAutofit/>
          </a:bodyPr>
          <a:lstStyle>
            <a:lvl1pPr marL="180000" indent="-180000" algn="l" defTabSz="914400" rtl="0" eaLnBrk="1" latinLnBrk="0" hangingPunct="1">
              <a:spcBef>
                <a:spcPct val="20000"/>
              </a:spcBef>
              <a:spcAft>
                <a:spcPts val="600"/>
              </a:spcAft>
              <a:buFont typeface="Arial" panose="020B0604020202020204" pitchFamily="34" charset="0"/>
              <a:buChar char="•"/>
              <a:defRPr sz="2000" kern="1200">
                <a:solidFill>
                  <a:schemeClr val="tx1"/>
                </a:solidFill>
                <a:latin typeface="+mn-lt"/>
                <a:ea typeface="+mn-ea"/>
                <a:cs typeface="+mn-cs"/>
              </a:defRPr>
            </a:lvl1pPr>
            <a:lvl2pPr marL="398463" indent="-219075"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2pPr>
            <a:lvl3pPr marL="584200" indent="-195263"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3pPr>
            <a:lvl4pPr marL="812800" indent="-211138"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4pPr>
            <a:lvl5pPr marL="1008063" indent="-212725"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8000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sv-SE"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1. Öppna data och varför det är viktigt</a:t>
            </a:r>
          </a:p>
        </p:txBody>
      </p:sp>
      <p:sp>
        <p:nvSpPr>
          <p:cNvPr id="13" name="Platshållare för text 2">
            <a:hlinkClick r:id="rId13" action="ppaction://hlinksldjump"/>
            <a:extLst>
              <a:ext uri="{FF2B5EF4-FFF2-40B4-BE49-F238E27FC236}">
                <a16:creationId xmlns:a16="http://schemas.microsoft.com/office/drawing/2014/main" id="{AA1ABFBE-7560-4119-8D62-BA6F5304D9AE}"/>
              </a:ext>
            </a:extLst>
          </p:cNvPr>
          <p:cNvSpPr>
            <a:spLocks noGrp="1"/>
          </p:cNvSpPr>
          <p:nvPr>
            <p:custDataLst>
              <p:tags r:id="rId5"/>
            </p:custDataLst>
          </p:nvPr>
        </p:nvSpPr>
        <p:spPr bwMode="gray">
          <a:xfrm>
            <a:off x="609599" y="1797050"/>
            <a:ext cx="10972800" cy="508000"/>
          </a:xfrm>
          <a:prstGeom prst="rect">
            <a:avLst/>
          </a:prstGeom>
          <a:solidFill>
            <a:schemeClr val="bg2"/>
          </a:solidFill>
          <a:ln w="38100" algn="ctr">
            <a:solidFill>
              <a:schemeClr val="bg1"/>
            </a:solidFill>
          </a:ln>
        </p:spPr>
        <p:txBody>
          <a:bodyPr vert="horz" wrap="none" lIns="101600" tIns="101600" rIns="0" bIns="101600" numCol="1" spcCol="0" rtlCol="0" anchor="ctr" anchorCtr="0">
            <a:noAutofit/>
          </a:bodyPr>
          <a:lstStyle>
            <a:lvl1pPr marL="180000" indent="-180000" algn="l" defTabSz="914400" rtl="0" eaLnBrk="1" latinLnBrk="0" hangingPunct="1">
              <a:spcBef>
                <a:spcPct val="20000"/>
              </a:spcBef>
              <a:spcAft>
                <a:spcPts val="600"/>
              </a:spcAft>
              <a:buFont typeface="Arial" panose="020B0604020202020204" pitchFamily="34" charset="0"/>
              <a:buChar char="•"/>
              <a:defRPr sz="2000" kern="1200">
                <a:solidFill>
                  <a:schemeClr val="tx1"/>
                </a:solidFill>
                <a:latin typeface="+mn-lt"/>
                <a:ea typeface="+mn-ea"/>
                <a:cs typeface="+mn-cs"/>
              </a:defRPr>
            </a:lvl1pPr>
            <a:lvl2pPr marL="398463" indent="-219075"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2pPr>
            <a:lvl3pPr marL="584200" indent="-195263"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3pPr>
            <a:lvl4pPr marL="812800" indent="-211138"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4pPr>
            <a:lvl5pPr marL="1008063" indent="-212725"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8000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sv-SE"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Stockholm Type Regular"/>
              </a:rPr>
              <a:t>2. </a:t>
            </a:r>
            <a:r>
              <a:rPr kumimoji="0" lang="sv-SE" sz="2000" b="0" i="0" u="none" strike="noStrike" kern="1200" cap="none" spc="0" normalizeH="0" baseline="0" noProof="0">
                <a:ln>
                  <a:noFill/>
                </a:ln>
                <a:solidFill>
                  <a:srgbClr val="000000"/>
                </a:solidFill>
                <a:effectLst/>
                <a:uLnTx/>
                <a:uFillTx/>
                <a:latin typeface="Arial"/>
                <a:ea typeface="+mn-ea"/>
                <a:cs typeface="+mn-cs"/>
              </a:rPr>
              <a:t>ÖDIS-projektet och dess lärdomar och resultat</a:t>
            </a:r>
          </a:p>
        </p:txBody>
      </p:sp>
      <p:sp>
        <p:nvSpPr>
          <p:cNvPr id="21" name="Platshållare för text 2">
            <a:hlinkClick r:id="" action="ppaction://noaction"/>
            <a:extLst>
              <a:ext uri="{FF2B5EF4-FFF2-40B4-BE49-F238E27FC236}">
                <a16:creationId xmlns:a16="http://schemas.microsoft.com/office/drawing/2014/main" id="{F354ECEB-3292-F84C-BB7C-C71813D245F5}"/>
              </a:ext>
            </a:extLst>
          </p:cNvPr>
          <p:cNvSpPr>
            <a:spLocks noGrp="1"/>
          </p:cNvSpPr>
          <p:nvPr>
            <p:custDataLst>
              <p:tags r:id="rId6"/>
            </p:custDataLst>
          </p:nvPr>
        </p:nvSpPr>
        <p:spPr bwMode="gray">
          <a:xfrm>
            <a:off x="609599" y="2305050"/>
            <a:ext cx="10972800" cy="508000"/>
          </a:xfrm>
          <a:prstGeom prst="rect">
            <a:avLst/>
          </a:prstGeom>
          <a:solidFill>
            <a:schemeClr val="bg2"/>
          </a:solidFill>
          <a:ln w="38100" algn="ctr">
            <a:solidFill>
              <a:schemeClr val="bg1"/>
            </a:solidFill>
          </a:ln>
        </p:spPr>
        <p:txBody>
          <a:bodyPr vert="horz" wrap="none" lIns="101600" tIns="101600" rIns="0" bIns="101600" numCol="1" spcCol="0" rtlCol="0" anchor="ctr" anchorCtr="0">
            <a:noAutofit/>
          </a:bodyPr>
          <a:lstStyle>
            <a:lvl1pPr marL="180000" indent="-180000" algn="l" defTabSz="914400" rtl="0" eaLnBrk="1" latinLnBrk="0" hangingPunct="1">
              <a:spcBef>
                <a:spcPct val="20000"/>
              </a:spcBef>
              <a:spcAft>
                <a:spcPts val="600"/>
              </a:spcAft>
              <a:buFont typeface="Arial" panose="020B0604020202020204" pitchFamily="34" charset="0"/>
              <a:buChar char="•"/>
              <a:defRPr sz="2000" kern="1200">
                <a:solidFill>
                  <a:schemeClr val="tx1"/>
                </a:solidFill>
                <a:latin typeface="+mn-lt"/>
                <a:ea typeface="+mn-ea"/>
                <a:cs typeface="+mn-cs"/>
              </a:defRPr>
            </a:lvl1pPr>
            <a:lvl2pPr marL="398463" indent="-219075"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2pPr>
            <a:lvl3pPr marL="584200" indent="-195263"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3pPr>
            <a:lvl4pPr marL="812800" indent="-211138"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4pPr>
            <a:lvl5pPr marL="1008063" indent="-212725"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8000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sv-SE" sz="2000" i="0" u="none" strike="noStrike" kern="1200" cap="none" spc="0" normalizeH="0" baseline="0" noProof="0">
                <a:ln>
                  <a:noFill/>
                </a:ln>
                <a:effectLst/>
                <a:uLnTx/>
                <a:uFillTx/>
                <a:latin typeface="Arial" panose="020B0604020202020204" pitchFamily="34" charset="0"/>
                <a:ea typeface="+mn-ea"/>
                <a:cs typeface="Arial" panose="020B0604020202020204" pitchFamily="34" charset="0"/>
                <a:sym typeface="Stockholm Type Regular"/>
              </a:rPr>
              <a:t>3. ÖDIS stödmaterial för dig som vill komma igång med öppna data</a:t>
            </a:r>
            <a:endParaRPr kumimoji="0" lang="sv-SE" sz="2000" i="0" u="none" strike="noStrike" kern="1200" cap="none" spc="0" normalizeH="0" baseline="0" noProof="0">
              <a:ln>
                <a:noFill/>
              </a:ln>
              <a:effectLst/>
              <a:uLnTx/>
              <a:uFillTx/>
              <a:latin typeface="Arial"/>
              <a:ea typeface="+mn-ea"/>
            </a:endParaRPr>
          </a:p>
        </p:txBody>
      </p:sp>
      <p:sp>
        <p:nvSpPr>
          <p:cNvPr id="9" name="Platshållare för text 2">
            <a:hlinkClick r:id="" action="ppaction://noaction"/>
            <a:extLst>
              <a:ext uri="{FF2B5EF4-FFF2-40B4-BE49-F238E27FC236}">
                <a16:creationId xmlns:a16="http://schemas.microsoft.com/office/drawing/2014/main" id="{422A55A3-35FC-244C-A7E5-C8285060EF75}"/>
              </a:ext>
            </a:extLst>
          </p:cNvPr>
          <p:cNvSpPr>
            <a:spLocks noGrp="1"/>
          </p:cNvSpPr>
          <p:nvPr>
            <p:custDataLst>
              <p:tags r:id="rId7"/>
            </p:custDataLst>
          </p:nvPr>
        </p:nvSpPr>
        <p:spPr bwMode="gray">
          <a:xfrm>
            <a:off x="609599" y="2813050"/>
            <a:ext cx="10972800" cy="508000"/>
          </a:xfrm>
          <a:prstGeom prst="rect">
            <a:avLst/>
          </a:prstGeom>
          <a:solidFill>
            <a:schemeClr val="tx2"/>
          </a:solidFill>
          <a:ln w="38100" algn="ctr">
            <a:solidFill>
              <a:schemeClr val="bg1"/>
            </a:solidFill>
          </a:ln>
        </p:spPr>
        <p:txBody>
          <a:bodyPr vert="horz" wrap="none" lIns="101600" tIns="101600" rIns="0" bIns="101600" numCol="1" spcCol="0" rtlCol="0" anchor="ctr" anchorCtr="0">
            <a:noAutofit/>
          </a:bodyPr>
          <a:lstStyle>
            <a:lvl1pPr marL="180000" indent="-180000" algn="l" defTabSz="914400" rtl="0" eaLnBrk="1" latinLnBrk="0" hangingPunct="1">
              <a:spcBef>
                <a:spcPct val="20000"/>
              </a:spcBef>
              <a:spcAft>
                <a:spcPts val="600"/>
              </a:spcAft>
              <a:buFont typeface="Arial" panose="020B0604020202020204" pitchFamily="34" charset="0"/>
              <a:buChar char="•"/>
              <a:defRPr sz="2000" kern="1200">
                <a:solidFill>
                  <a:schemeClr val="tx1"/>
                </a:solidFill>
                <a:latin typeface="+mn-lt"/>
                <a:ea typeface="+mn-ea"/>
                <a:cs typeface="+mn-cs"/>
              </a:defRPr>
            </a:lvl1pPr>
            <a:lvl2pPr marL="398463" indent="-219075"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2pPr>
            <a:lvl3pPr marL="584200" indent="-195263"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3pPr>
            <a:lvl4pPr marL="812800" indent="-211138"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4pPr>
            <a:lvl5pPr marL="1008063" indent="-212725"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8000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sv-SE" sz="20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sym typeface="Stockholm Type Regular"/>
              </a:rPr>
              <a:t>4. Det fortsatta öppna data-samarbetet i </a:t>
            </a:r>
            <a:r>
              <a:rPr kumimoji="0" lang="sv-SE" sz="2000" b="1" i="0" u="none" strike="noStrike" kern="1200" cap="none" spc="0" normalizeH="0" baseline="0" noProof="0" err="1">
                <a:ln>
                  <a:noFill/>
                </a:ln>
                <a:solidFill>
                  <a:schemeClr val="bg1"/>
                </a:solidFill>
                <a:effectLst/>
                <a:uLnTx/>
                <a:uFillTx/>
                <a:latin typeface="Arial" panose="020B0604020202020204" pitchFamily="34" charset="0"/>
                <a:ea typeface="+mn-ea"/>
                <a:cs typeface="Arial" panose="020B0604020202020204" pitchFamily="34" charset="0"/>
                <a:sym typeface="Stockholm Type Regular"/>
              </a:rPr>
              <a:t>Storsthlm</a:t>
            </a:r>
            <a:endParaRPr kumimoji="0" lang="sv-SE" sz="20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sym typeface="Stockholm Type Regular"/>
            </a:endParaRPr>
          </a:p>
        </p:txBody>
      </p:sp>
      <p:sp>
        <p:nvSpPr>
          <p:cNvPr id="11" name="Platshållare för text 2">
            <a:hlinkClick r:id="" action="ppaction://noaction"/>
            <a:extLst>
              <a:ext uri="{FF2B5EF4-FFF2-40B4-BE49-F238E27FC236}">
                <a16:creationId xmlns:a16="http://schemas.microsoft.com/office/drawing/2014/main" id="{20D5FC52-B534-4CF5-A136-E3AC3BF27911}"/>
              </a:ext>
            </a:extLst>
          </p:cNvPr>
          <p:cNvSpPr>
            <a:spLocks noGrp="1"/>
          </p:cNvSpPr>
          <p:nvPr>
            <p:custDataLst>
              <p:tags r:id="rId8"/>
            </p:custDataLst>
          </p:nvPr>
        </p:nvSpPr>
        <p:spPr bwMode="gray">
          <a:xfrm>
            <a:off x="609599" y="3321050"/>
            <a:ext cx="10972800" cy="508000"/>
          </a:xfrm>
          <a:prstGeom prst="rect">
            <a:avLst/>
          </a:prstGeom>
          <a:solidFill>
            <a:srgbClr val="FEDEED"/>
          </a:solidFill>
          <a:ln w="38100" algn="ctr">
            <a:solidFill>
              <a:schemeClr val="bg1"/>
            </a:solidFill>
          </a:ln>
        </p:spPr>
        <p:txBody>
          <a:bodyPr vert="horz" wrap="none" lIns="101600" tIns="101600" rIns="0" bIns="101600" numCol="1" spcCol="0" rtlCol="0" anchor="ctr" anchorCtr="0">
            <a:noAutofit/>
          </a:bodyPr>
          <a:lstStyle>
            <a:lvl1pPr marL="180000" indent="-180000" algn="l" defTabSz="914400" rtl="0" eaLnBrk="1" latinLnBrk="0" hangingPunct="1">
              <a:spcBef>
                <a:spcPct val="20000"/>
              </a:spcBef>
              <a:spcAft>
                <a:spcPts val="600"/>
              </a:spcAft>
              <a:buFont typeface="Arial" panose="020B0604020202020204" pitchFamily="34" charset="0"/>
              <a:buChar char="•"/>
              <a:defRPr sz="2000" kern="1200">
                <a:solidFill>
                  <a:schemeClr val="tx1"/>
                </a:solidFill>
                <a:latin typeface="+mn-lt"/>
                <a:ea typeface="+mn-ea"/>
                <a:cs typeface="+mn-cs"/>
              </a:defRPr>
            </a:lvl1pPr>
            <a:lvl2pPr marL="398463" indent="-219075"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2pPr>
            <a:lvl3pPr marL="584200" indent="-195263"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3pPr>
            <a:lvl4pPr marL="812800" indent="-211138"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4pPr>
            <a:lvl5pPr marL="1008063" indent="-212725"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8000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sv-SE"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Stockholm Type Regular"/>
              </a:rPr>
              <a:t>5. Frågor och diskussion</a:t>
            </a:r>
          </a:p>
        </p:txBody>
      </p:sp>
    </p:spTree>
    <p:extLst>
      <p:ext uri="{BB962C8B-B14F-4D97-AF65-F5344CB8AC3E}">
        <p14:creationId xmlns:p14="http://schemas.microsoft.com/office/powerpoint/2010/main" val="30136971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nvPr>
        </p:nvGraphicFramePr>
        <p:xfrm>
          <a:off x="2133" y="2119"/>
          <a:ext cx="2116" cy="2116"/>
        </p:xfrm>
        <a:graphic>
          <a:graphicData uri="http://schemas.openxmlformats.org/presentationml/2006/ole">
            <mc:AlternateContent xmlns:mc="http://schemas.openxmlformats.org/markup-compatibility/2006">
              <mc:Choice xmlns:v="urn:schemas-microsoft-com:vml" Requires="v">
                <p:oleObj spid="_x0000_s148482" name="think-cell Slide" r:id="rId6" imgW="360" imgH="360" progId="TCLayout.ActiveDocument.1">
                  <p:embed/>
                </p:oleObj>
              </mc:Choice>
              <mc:Fallback>
                <p:oleObj name="think-cell Slide" r:id="rId6" imgW="360" imgH="360" progId="TCLayout.ActiveDocument.1">
                  <p:embed/>
                  <p:pic>
                    <p:nvPicPr>
                      <p:cNvPr id="6" name="Object 5" hidden="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33" y="2119"/>
                        <a:ext cx="2116" cy="21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3"/>
            </p:custDataLst>
          </p:nvPr>
        </p:nvSpPr>
        <p:spPr>
          <a:xfrm>
            <a:off x="0" y="0"/>
            <a:ext cx="158750" cy="158750"/>
          </a:xfrm>
          <a:prstGeom prst="rect">
            <a:avLst/>
          </a:prstGeom>
          <a:pattFill prst="pct75">
            <a:fgClr>
              <a:schemeClr val="accent3"/>
            </a:fgClr>
            <a:bgClr>
              <a:schemeClr val="accent4"/>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0" fontAlgn="auto" latinLnBrk="0" hangingPunct="0">
              <a:lnSpc>
                <a:spcPct val="100000"/>
              </a:lnSpc>
              <a:spcBef>
                <a:spcPct val="0"/>
              </a:spcBef>
              <a:spcAft>
                <a:spcPct val="0"/>
              </a:spcAft>
              <a:buClrTx/>
              <a:buSzTx/>
              <a:buFontTx/>
              <a:buNone/>
              <a:tabLst/>
              <a:defRPr/>
            </a:pPr>
            <a:endParaRPr kumimoji="0" lang="sv-SE" sz="3733" b="1" i="0" u="none" strike="noStrike" kern="1200" cap="none" spc="0" normalizeH="0" baseline="0" noProof="0">
              <a:ln>
                <a:noFill/>
              </a:ln>
              <a:solidFill>
                <a:srgbClr val="F1E6FC"/>
              </a:solidFill>
              <a:effectLst/>
              <a:uLnTx/>
              <a:uFillTx/>
              <a:latin typeface="Stockholm Type Regular" pitchFamily="50" charset="0"/>
              <a:ea typeface="+mn-ea"/>
              <a:cs typeface="+mn-cs"/>
              <a:sym typeface="Stockholm Type Regular" pitchFamily="50" charset="0"/>
            </a:endParaRPr>
          </a:p>
        </p:txBody>
      </p:sp>
      <p:sp>
        <p:nvSpPr>
          <p:cNvPr id="20" name="Rectangle 19"/>
          <p:cNvSpPr/>
          <p:nvPr/>
        </p:nvSpPr>
        <p:spPr>
          <a:xfrm>
            <a:off x="1391478" y="2407880"/>
            <a:ext cx="9121013" cy="3744416"/>
          </a:xfrm>
          <a:prstGeom prst="rect">
            <a:avLst/>
          </a:prstGeom>
          <a:solidFill>
            <a:schemeClr val="bg1">
              <a:alpha val="53000"/>
            </a:schemeClr>
          </a:solidFill>
          <a:ln w="25400" cap="flat" cmpd="sng" algn="ctr">
            <a:noFill/>
            <a:prstDash val="solid"/>
          </a:ln>
          <a:effectLst/>
        </p:spPr>
        <p:txBody>
          <a:bodyPr lIns="121907" tIns="60953" rIns="121907" bIns="60953" rtlCol="0" anchor="ctr"/>
          <a:lstStyle/>
          <a:p>
            <a:pPr marL="0" marR="0" lvl="0" indent="0" algn="ctr" defTabSz="1219031" rtl="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err="1">
              <a:ln>
                <a:noFill/>
              </a:ln>
              <a:solidFill>
                <a:srgbClr val="000000"/>
              </a:solidFill>
              <a:effectLst/>
              <a:uLnTx/>
              <a:uFillTx/>
              <a:latin typeface="Arial"/>
              <a:ea typeface="+mn-ea"/>
              <a:cs typeface="+mn-cs"/>
            </a:endParaRPr>
          </a:p>
        </p:txBody>
      </p:sp>
      <p:sp>
        <p:nvSpPr>
          <p:cNvPr id="9" name="textruta 8"/>
          <p:cNvSpPr txBox="1"/>
          <p:nvPr/>
        </p:nvSpPr>
        <p:spPr>
          <a:xfrm>
            <a:off x="1647775" y="2644757"/>
            <a:ext cx="8864715" cy="3662541"/>
          </a:xfrm>
          <a:prstGeom prst="rect">
            <a:avLst/>
          </a:prstGeom>
          <a:solidFill>
            <a:schemeClr val="bg2"/>
          </a:solidFill>
        </p:spPr>
        <p:txBody>
          <a:bodyPr wrap="square" lIns="39600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sv-SE" sz="4400" b="0" i="0" u="none" strike="noStrike" kern="1200" cap="none" spc="0" normalizeH="0" baseline="0" noProof="0">
                <a:ln>
                  <a:noFill/>
                </a:ln>
                <a:solidFill>
                  <a:srgbClr val="000000"/>
                </a:solidFill>
                <a:effectLst/>
                <a:uLnTx/>
                <a:uFillTx/>
                <a:ea typeface="+mn-ea"/>
                <a:cs typeface="+mn-cs"/>
              </a:rPr>
              <a:t>Jonas Nordqvist</a:t>
            </a: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a:ln>
                  <a:noFill/>
                </a:ln>
                <a:solidFill>
                  <a:srgbClr val="000000"/>
                </a:solidFill>
                <a:effectLst/>
                <a:uLnTx/>
                <a:uFillTx/>
                <a:ea typeface="+mn-ea"/>
                <a:cs typeface="+mn-cs"/>
              </a:rPr>
              <a:t>Processledare och Digital strateg</a:t>
            </a: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a:ln>
                  <a:noFill/>
                </a:ln>
                <a:solidFill>
                  <a:srgbClr val="000000"/>
                </a:solidFill>
                <a:effectLst/>
                <a:uLnTx/>
                <a:uFillTx/>
                <a:ea typeface="+mn-ea"/>
                <a:cs typeface="+mn-cs"/>
              </a:rPr>
              <a:t> </a:t>
            </a: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sv-SE" sz="4400" u="none" strike="noStrike" kern="1200" cap="none" spc="0" normalizeH="0" baseline="0" noProof="0" err="1">
                <a:ln>
                  <a:noFill/>
                </a:ln>
                <a:solidFill>
                  <a:srgbClr val="000000"/>
                </a:solidFill>
                <a:effectLst/>
                <a:uLnTx/>
                <a:uFillTx/>
                <a:ea typeface="+mn-ea"/>
                <a:cs typeface="+mn-cs"/>
              </a:rPr>
              <a:t>Storsthlm</a:t>
            </a:r>
            <a:endParaRPr kumimoji="0" lang="sv-SE" sz="4400" u="none" strike="noStrike" kern="1200" cap="none" spc="0" normalizeH="0" baseline="0" noProof="0">
              <a:ln>
                <a:noFill/>
              </a:ln>
              <a:solidFill>
                <a:srgbClr val="000000"/>
              </a:solidFill>
              <a:effectLst/>
              <a:uLnTx/>
              <a:uFillTx/>
              <a:ea typeface="+mn-ea"/>
              <a:cs typeface="+mn-cs"/>
            </a:endParaRPr>
          </a:p>
          <a:p>
            <a:pPr marL="380990" marR="0" lvl="0" indent="-38099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2400" b="0" i="0" u="none" strike="noStrike" kern="1200" cap="none" spc="0" normalizeH="0" baseline="0" noProof="0">
              <a:ln>
                <a:noFill/>
              </a:ln>
              <a:solidFill>
                <a:srgbClr val="000000"/>
              </a:solidFill>
              <a:effectLst/>
              <a:uLnTx/>
              <a:uFillTx/>
              <a:ea typeface="+mn-ea"/>
              <a:cs typeface="+mn-cs"/>
            </a:endParaRPr>
          </a:p>
          <a:p>
            <a:pPr marL="380990" marR="0" lvl="0" indent="-38099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2400" b="0" i="0" u="none" strike="noStrike" kern="1200" cap="none" spc="0" normalizeH="0" baseline="0" noProof="0">
              <a:ln>
                <a:noFill/>
              </a:ln>
              <a:solidFill>
                <a:srgbClr val="000000"/>
              </a:solidFill>
              <a:effectLst/>
              <a:uLnTx/>
              <a:uFillTx/>
              <a:ea typeface="+mn-ea"/>
              <a:cs typeface="+mn-cs"/>
            </a:endParaRPr>
          </a:p>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sv-SE" sz="2400" b="0" i="0" u="none" strike="noStrike" kern="1200" cap="none" spc="0" normalizeH="0" baseline="0" noProof="0">
              <a:ln>
                <a:noFill/>
              </a:ln>
              <a:solidFill>
                <a:srgbClr val="000000"/>
              </a:solidFill>
              <a:effectLst/>
              <a:uLnTx/>
              <a:uFillTx/>
              <a:ea typeface="+mn-ea"/>
              <a:cs typeface="+mn-cs"/>
            </a:endParaRPr>
          </a:p>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sv-SE" sz="2400" b="0" i="0" u="none" strike="noStrike" kern="1200" cap="none" spc="0" normalizeH="0" baseline="0" noProof="0">
              <a:ln>
                <a:noFill/>
              </a:ln>
              <a:solidFill>
                <a:srgbClr val="000000"/>
              </a:solidFill>
              <a:effectLst/>
              <a:uLnTx/>
              <a:uFillTx/>
              <a:ea typeface="+mn-ea"/>
              <a:cs typeface="+mn-cs"/>
            </a:endParaRPr>
          </a:p>
        </p:txBody>
      </p:sp>
      <p:sp>
        <p:nvSpPr>
          <p:cNvPr id="37" name="textruta 16"/>
          <p:cNvSpPr txBox="1"/>
          <p:nvPr/>
        </p:nvSpPr>
        <p:spPr>
          <a:xfrm>
            <a:off x="1981604" y="5107033"/>
            <a:ext cx="4697365" cy="523926"/>
          </a:xfrm>
          <a:prstGeom prst="rect">
            <a:avLst/>
          </a:prstGeom>
          <a:noFill/>
        </p:spPr>
        <p:txBody>
          <a:bodyPr wrap="square" rtlCol="0">
            <a:spAutoFit/>
          </a:bodyPr>
          <a:lstStyle/>
          <a:p>
            <a:pPr marL="0" marR="0" lvl="0" indent="0" algn="l" defTabSz="609585" rtl="0" eaLnBrk="1" fontAlgn="auto" latinLnBrk="0" hangingPunct="1">
              <a:lnSpc>
                <a:spcPct val="150000"/>
              </a:lnSpc>
              <a:spcBef>
                <a:spcPts val="0"/>
              </a:spcBef>
              <a:spcAft>
                <a:spcPts val="0"/>
              </a:spcAft>
              <a:buClrTx/>
              <a:buSzTx/>
              <a:buFontTx/>
              <a:buNone/>
              <a:tabLst/>
              <a:defRPr/>
            </a:pPr>
            <a:r>
              <a:rPr lang="sv-SE" sz="2133" b="1" dirty="0" err="1">
                <a:solidFill>
                  <a:srgbClr val="000000"/>
                </a:solidFill>
                <a:cs typeface="Stockholm Type Display Regular"/>
              </a:rPr>
              <a:t>jonas.nordqvist</a:t>
            </a:r>
            <a:r>
              <a:rPr kumimoji="0" lang="sv-SE" sz="2133" b="1" i="0" u="none" strike="noStrike" kern="1200" cap="none" spc="0" normalizeH="0" baseline="0" noProof="0" dirty="0">
                <a:ln>
                  <a:noFill/>
                </a:ln>
                <a:solidFill>
                  <a:srgbClr val="000000"/>
                </a:solidFill>
                <a:effectLst/>
                <a:uLnTx/>
                <a:uFillTx/>
                <a:ea typeface="+mn-ea"/>
                <a:cs typeface="Stockholm Type Display Regular"/>
              </a:rPr>
              <a:t>@storsthlm.se</a:t>
            </a:r>
            <a:endParaRPr kumimoji="0" lang="sv-SE" sz="2133" b="1" i="0" u="none" strike="noStrike" kern="1200" cap="none" spc="0" normalizeH="0" baseline="0" noProof="0" dirty="0">
              <a:ln>
                <a:noFill/>
              </a:ln>
              <a:solidFill>
                <a:srgbClr val="FFFFFF"/>
              </a:solidFill>
              <a:effectLst/>
              <a:uLnTx/>
              <a:uFillTx/>
              <a:ea typeface="+mn-ea"/>
              <a:cs typeface="+mn-cs"/>
            </a:endParaRPr>
          </a:p>
        </p:txBody>
      </p:sp>
      <p:sp>
        <p:nvSpPr>
          <p:cNvPr id="10" name="Rectangle 9">
            <a:extLst>
              <a:ext uri="{FF2B5EF4-FFF2-40B4-BE49-F238E27FC236}">
                <a16:creationId xmlns:a16="http://schemas.microsoft.com/office/drawing/2014/main" id="{288ACA05-4AE8-4AA5-884C-0AB76A6E85E4}"/>
              </a:ext>
            </a:extLst>
          </p:cNvPr>
          <p:cNvSpPr/>
          <p:nvPr/>
        </p:nvSpPr>
        <p:spPr>
          <a:xfrm>
            <a:off x="-201105" y="260648"/>
            <a:ext cx="12594210" cy="1028486"/>
          </a:xfrm>
          <a:prstGeom prst="rect">
            <a:avLst/>
          </a:prstGeom>
          <a:solidFill>
            <a:schemeClr val="tx2">
              <a:alpha val="69804"/>
            </a:scheme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504000" tIns="0" rIns="504000" bIns="0" numCol="1" spcCol="1270" anchor="ctr" anchorCtr="0">
            <a:noAutofit/>
          </a:bodyPr>
          <a:lstStyle/>
          <a:p>
            <a:pPr lvl="0" algn="ctr">
              <a:defRPr/>
            </a:pPr>
            <a:r>
              <a:rPr lang="sv-SE" sz="3200">
                <a:solidFill>
                  <a:schemeClr val="bg1"/>
                </a:solidFill>
              </a:rPr>
              <a:t>Vill du veta mer om det fortsatta öppna data-samarbetet i Storstockholm? </a:t>
            </a:r>
          </a:p>
        </p:txBody>
      </p:sp>
      <p:pic>
        <p:nvPicPr>
          <p:cNvPr id="7" name="Picture 6" descr="A picture containing person, person, suit, clothing&#10;&#10;Description automatically generated">
            <a:extLst>
              <a:ext uri="{FF2B5EF4-FFF2-40B4-BE49-F238E27FC236}">
                <a16:creationId xmlns:a16="http://schemas.microsoft.com/office/drawing/2014/main" id="{1FB7457F-2A3B-4A67-BD33-19DED31FFAA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952955" y="3054335"/>
            <a:ext cx="3122033" cy="2451505"/>
          </a:xfrm>
          <a:prstGeom prst="rect">
            <a:avLst/>
          </a:prstGeom>
        </p:spPr>
      </p:pic>
    </p:spTree>
    <p:extLst>
      <p:ext uri="{BB962C8B-B14F-4D97-AF65-F5344CB8AC3E}">
        <p14:creationId xmlns:p14="http://schemas.microsoft.com/office/powerpoint/2010/main" val="1301370875"/>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D60B69B-2CFA-4308-9682-C5A90116E936}"/>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9506" name="think-cell Slide" r:id="rId11" imgW="395" imgH="394" progId="TCLayout.ActiveDocument.1">
                  <p:embed/>
                </p:oleObj>
              </mc:Choice>
              <mc:Fallback>
                <p:oleObj name="think-cell Slide" r:id="rId11" imgW="395" imgH="394" progId="TCLayout.ActiveDocument.1">
                  <p:embed/>
                  <p:pic>
                    <p:nvPicPr>
                      <p:cNvPr id="5" name="Object 4" hidden="1">
                        <a:extLst>
                          <a:ext uri="{FF2B5EF4-FFF2-40B4-BE49-F238E27FC236}">
                            <a16:creationId xmlns:a16="http://schemas.microsoft.com/office/drawing/2014/main" id="{6D60B69B-2CFA-4308-9682-C5A90116E936}"/>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C0925DA2-3316-4C4D-8075-7F3EB2A8CEA1}"/>
              </a:ext>
            </a:extLst>
          </p:cNvPr>
          <p:cNvSpPr/>
          <p:nvPr>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30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2" name="Title 1">
            <a:extLst>
              <a:ext uri="{FF2B5EF4-FFF2-40B4-BE49-F238E27FC236}">
                <a16:creationId xmlns:a16="http://schemas.microsoft.com/office/drawing/2014/main" id="{038D25BA-919F-4227-9FD3-4E2A73F69763}"/>
              </a:ext>
            </a:extLst>
          </p:cNvPr>
          <p:cNvSpPr>
            <a:spLocks noGrp="1"/>
          </p:cNvSpPr>
          <p:nvPr>
            <p:ph type="title"/>
          </p:nvPr>
        </p:nvSpPr>
        <p:spPr/>
        <p:txBody>
          <a:bodyPr/>
          <a:lstStyle/>
          <a:p>
            <a:fld id="{A3BC30DB-3707-49EC-907F-EC828105657F}" type="datetime'Agenda'">
              <a:rPr lang="sv-SE" altLang="en-US">
                <a:latin typeface="Arial" panose="020B0604020202020204" pitchFamily="34" charset="0"/>
                <a:cs typeface="Arial" panose="020B0604020202020204" pitchFamily="34" charset="0"/>
              </a:rPr>
              <a:pPr/>
              <a:t>Agenda</a:t>
            </a:fld>
            <a:endParaRPr lang="sv-SE">
              <a:latin typeface="Arial" panose="020B0604020202020204" pitchFamily="34" charset="0"/>
              <a:cs typeface="Arial" panose="020B0604020202020204" pitchFamily="34" charset="0"/>
            </a:endParaRPr>
          </a:p>
        </p:txBody>
      </p:sp>
      <p:sp>
        <p:nvSpPr>
          <p:cNvPr id="12" name="Platshållare för text 2">
            <a:extLst>
              <a:ext uri="{FF2B5EF4-FFF2-40B4-BE49-F238E27FC236}">
                <a16:creationId xmlns:a16="http://schemas.microsoft.com/office/drawing/2014/main" id="{1258A6CC-B6BD-4367-8440-69AEB80E8C66}"/>
              </a:ext>
            </a:extLst>
          </p:cNvPr>
          <p:cNvSpPr>
            <a:spLocks noGrp="1"/>
          </p:cNvSpPr>
          <p:nvPr>
            <p:custDataLst>
              <p:tags r:id="rId4"/>
            </p:custDataLst>
          </p:nvPr>
        </p:nvSpPr>
        <p:spPr bwMode="gray">
          <a:xfrm>
            <a:off x="609599" y="1289050"/>
            <a:ext cx="10972800" cy="508000"/>
          </a:xfrm>
          <a:prstGeom prst="rect">
            <a:avLst/>
          </a:prstGeom>
          <a:solidFill>
            <a:schemeClr val="bg2"/>
          </a:solidFill>
          <a:ln w="38100" algn="ctr">
            <a:solidFill>
              <a:schemeClr val="bg1"/>
            </a:solidFill>
          </a:ln>
        </p:spPr>
        <p:txBody>
          <a:bodyPr vert="horz" wrap="none" lIns="101600" tIns="101600" rIns="0" bIns="101600" numCol="1" spcCol="0" rtlCol="0" anchor="ctr" anchorCtr="0">
            <a:noAutofit/>
          </a:bodyPr>
          <a:lstStyle>
            <a:lvl1pPr marL="180000" indent="-180000" algn="l" defTabSz="914400" rtl="0" eaLnBrk="1" latinLnBrk="0" hangingPunct="1">
              <a:spcBef>
                <a:spcPct val="20000"/>
              </a:spcBef>
              <a:spcAft>
                <a:spcPts val="600"/>
              </a:spcAft>
              <a:buFont typeface="Arial" panose="020B0604020202020204" pitchFamily="34" charset="0"/>
              <a:buChar char="•"/>
              <a:defRPr sz="2000" kern="1200">
                <a:solidFill>
                  <a:schemeClr val="tx1"/>
                </a:solidFill>
                <a:latin typeface="+mn-lt"/>
                <a:ea typeface="+mn-ea"/>
                <a:cs typeface="+mn-cs"/>
              </a:defRPr>
            </a:lvl1pPr>
            <a:lvl2pPr marL="398463" indent="-219075"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2pPr>
            <a:lvl3pPr marL="584200" indent="-195263"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3pPr>
            <a:lvl4pPr marL="812800" indent="-211138"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4pPr>
            <a:lvl5pPr marL="1008063" indent="-212725"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8000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sv-SE"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1. Öppna data och varför det är viktigt</a:t>
            </a:r>
          </a:p>
        </p:txBody>
      </p:sp>
      <p:sp>
        <p:nvSpPr>
          <p:cNvPr id="13" name="Platshållare för text 2">
            <a:hlinkClick r:id="rId13" action="ppaction://hlinksldjump"/>
            <a:extLst>
              <a:ext uri="{FF2B5EF4-FFF2-40B4-BE49-F238E27FC236}">
                <a16:creationId xmlns:a16="http://schemas.microsoft.com/office/drawing/2014/main" id="{AA1ABFBE-7560-4119-8D62-BA6F5304D9AE}"/>
              </a:ext>
            </a:extLst>
          </p:cNvPr>
          <p:cNvSpPr>
            <a:spLocks noGrp="1"/>
          </p:cNvSpPr>
          <p:nvPr>
            <p:custDataLst>
              <p:tags r:id="rId5"/>
            </p:custDataLst>
          </p:nvPr>
        </p:nvSpPr>
        <p:spPr bwMode="gray">
          <a:xfrm>
            <a:off x="609599" y="1797050"/>
            <a:ext cx="10972800" cy="508000"/>
          </a:xfrm>
          <a:prstGeom prst="rect">
            <a:avLst/>
          </a:prstGeom>
          <a:solidFill>
            <a:schemeClr val="bg2"/>
          </a:solidFill>
          <a:ln w="38100" algn="ctr">
            <a:solidFill>
              <a:schemeClr val="bg1"/>
            </a:solidFill>
          </a:ln>
        </p:spPr>
        <p:txBody>
          <a:bodyPr vert="horz" wrap="none" lIns="101600" tIns="101600" rIns="0" bIns="101600" numCol="1" spcCol="0" rtlCol="0" anchor="ctr" anchorCtr="0">
            <a:noAutofit/>
          </a:bodyPr>
          <a:lstStyle>
            <a:lvl1pPr marL="180000" indent="-180000" algn="l" defTabSz="914400" rtl="0" eaLnBrk="1" latinLnBrk="0" hangingPunct="1">
              <a:spcBef>
                <a:spcPct val="20000"/>
              </a:spcBef>
              <a:spcAft>
                <a:spcPts val="600"/>
              </a:spcAft>
              <a:buFont typeface="Arial" panose="020B0604020202020204" pitchFamily="34" charset="0"/>
              <a:buChar char="•"/>
              <a:defRPr sz="2000" kern="1200">
                <a:solidFill>
                  <a:schemeClr val="tx1"/>
                </a:solidFill>
                <a:latin typeface="+mn-lt"/>
                <a:ea typeface="+mn-ea"/>
                <a:cs typeface="+mn-cs"/>
              </a:defRPr>
            </a:lvl1pPr>
            <a:lvl2pPr marL="398463" indent="-219075"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2pPr>
            <a:lvl3pPr marL="584200" indent="-195263"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3pPr>
            <a:lvl4pPr marL="812800" indent="-211138"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4pPr>
            <a:lvl5pPr marL="1008063" indent="-212725"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8000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sv-SE"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Stockholm Type Regular"/>
              </a:rPr>
              <a:t>2. </a:t>
            </a:r>
            <a:r>
              <a:rPr kumimoji="0" lang="sv-SE" sz="2000" b="0" i="0" u="none" strike="noStrike" kern="1200" cap="none" spc="0" normalizeH="0" baseline="0" noProof="0">
                <a:ln>
                  <a:noFill/>
                </a:ln>
                <a:solidFill>
                  <a:srgbClr val="000000"/>
                </a:solidFill>
                <a:effectLst/>
                <a:uLnTx/>
                <a:uFillTx/>
                <a:latin typeface="Arial"/>
                <a:ea typeface="+mn-ea"/>
                <a:cs typeface="+mn-cs"/>
              </a:rPr>
              <a:t>ÖDIS-projektet och dess lärdomar och resultat</a:t>
            </a:r>
          </a:p>
        </p:txBody>
      </p:sp>
      <p:sp>
        <p:nvSpPr>
          <p:cNvPr id="21" name="Platshållare för text 2">
            <a:hlinkClick r:id="" action="ppaction://noaction"/>
            <a:extLst>
              <a:ext uri="{FF2B5EF4-FFF2-40B4-BE49-F238E27FC236}">
                <a16:creationId xmlns:a16="http://schemas.microsoft.com/office/drawing/2014/main" id="{F354ECEB-3292-F84C-BB7C-C71813D245F5}"/>
              </a:ext>
            </a:extLst>
          </p:cNvPr>
          <p:cNvSpPr>
            <a:spLocks noGrp="1"/>
          </p:cNvSpPr>
          <p:nvPr>
            <p:custDataLst>
              <p:tags r:id="rId6"/>
            </p:custDataLst>
          </p:nvPr>
        </p:nvSpPr>
        <p:spPr bwMode="gray">
          <a:xfrm>
            <a:off x="609599" y="2305050"/>
            <a:ext cx="10972800" cy="508000"/>
          </a:xfrm>
          <a:prstGeom prst="rect">
            <a:avLst/>
          </a:prstGeom>
          <a:solidFill>
            <a:schemeClr val="bg2"/>
          </a:solidFill>
          <a:ln w="38100" algn="ctr">
            <a:solidFill>
              <a:schemeClr val="bg1"/>
            </a:solidFill>
          </a:ln>
        </p:spPr>
        <p:txBody>
          <a:bodyPr vert="horz" wrap="none" lIns="101600" tIns="101600" rIns="0" bIns="101600" numCol="1" spcCol="0" rtlCol="0" anchor="ctr" anchorCtr="0">
            <a:noAutofit/>
          </a:bodyPr>
          <a:lstStyle>
            <a:lvl1pPr marL="180000" indent="-180000" algn="l" defTabSz="914400" rtl="0" eaLnBrk="1" latinLnBrk="0" hangingPunct="1">
              <a:spcBef>
                <a:spcPct val="20000"/>
              </a:spcBef>
              <a:spcAft>
                <a:spcPts val="600"/>
              </a:spcAft>
              <a:buFont typeface="Arial" panose="020B0604020202020204" pitchFamily="34" charset="0"/>
              <a:buChar char="•"/>
              <a:defRPr sz="2000" kern="1200">
                <a:solidFill>
                  <a:schemeClr val="tx1"/>
                </a:solidFill>
                <a:latin typeface="+mn-lt"/>
                <a:ea typeface="+mn-ea"/>
                <a:cs typeface="+mn-cs"/>
              </a:defRPr>
            </a:lvl1pPr>
            <a:lvl2pPr marL="398463" indent="-219075"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2pPr>
            <a:lvl3pPr marL="584200" indent="-195263"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3pPr>
            <a:lvl4pPr marL="812800" indent="-211138"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4pPr>
            <a:lvl5pPr marL="1008063" indent="-212725"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8000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sv-SE"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Stockholm Type Regular"/>
              </a:rPr>
              <a:t>3. ÖDIS stödmaterial för dig som vill komma igång med öppna data</a:t>
            </a:r>
            <a:endParaRPr kumimoji="0" lang="sv-SE" sz="2000" b="0" i="0" u="none" strike="noStrike" kern="1200" cap="none" spc="0" normalizeH="0" baseline="0" noProof="0">
              <a:ln>
                <a:noFill/>
              </a:ln>
              <a:solidFill>
                <a:srgbClr val="000000"/>
              </a:solidFill>
              <a:effectLst/>
              <a:uLnTx/>
              <a:uFillTx/>
              <a:latin typeface="Arial"/>
              <a:ea typeface="+mn-ea"/>
              <a:cs typeface="+mn-cs"/>
            </a:endParaRPr>
          </a:p>
        </p:txBody>
      </p:sp>
      <p:sp>
        <p:nvSpPr>
          <p:cNvPr id="9" name="Platshållare för text 2">
            <a:hlinkClick r:id="" action="ppaction://noaction"/>
            <a:extLst>
              <a:ext uri="{FF2B5EF4-FFF2-40B4-BE49-F238E27FC236}">
                <a16:creationId xmlns:a16="http://schemas.microsoft.com/office/drawing/2014/main" id="{422A55A3-35FC-244C-A7E5-C8285060EF75}"/>
              </a:ext>
            </a:extLst>
          </p:cNvPr>
          <p:cNvSpPr>
            <a:spLocks noGrp="1"/>
          </p:cNvSpPr>
          <p:nvPr>
            <p:custDataLst>
              <p:tags r:id="rId7"/>
            </p:custDataLst>
          </p:nvPr>
        </p:nvSpPr>
        <p:spPr bwMode="gray">
          <a:xfrm>
            <a:off x="609599" y="2813050"/>
            <a:ext cx="10972800" cy="508000"/>
          </a:xfrm>
          <a:prstGeom prst="rect">
            <a:avLst/>
          </a:prstGeom>
          <a:solidFill>
            <a:schemeClr val="bg2"/>
          </a:solidFill>
          <a:ln w="38100" algn="ctr">
            <a:solidFill>
              <a:schemeClr val="bg1"/>
            </a:solidFill>
          </a:ln>
        </p:spPr>
        <p:txBody>
          <a:bodyPr vert="horz" wrap="none" lIns="101600" tIns="101600" rIns="0" bIns="101600" numCol="1" spcCol="0" rtlCol="0" anchor="ctr" anchorCtr="0">
            <a:noAutofit/>
          </a:bodyPr>
          <a:lstStyle>
            <a:lvl1pPr marL="180000" indent="-180000" algn="l" defTabSz="914400" rtl="0" eaLnBrk="1" latinLnBrk="0" hangingPunct="1">
              <a:spcBef>
                <a:spcPct val="20000"/>
              </a:spcBef>
              <a:spcAft>
                <a:spcPts val="600"/>
              </a:spcAft>
              <a:buFont typeface="Arial" panose="020B0604020202020204" pitchFamily="34" charset="0"/>
              <a:buChar char="•"/>
              <a:defRPr sz="2000" kern="1200">
                <a:solidFill>
                  <a:schemeClr val="tx1"/>
                </a:solidFill>
                <a:latin typeface="+mn-lt"/>
                <a:ea typeface="+mn-ea"/>
                <a:cs typeface="+mn-cs"/>
              </a:defRPr>
            </a:lvl1pPr>
            <a:lvl2pPr marL="398463" indent="-219075"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2pPr>
            <a:lvl3pPr marL="584200" indent="-195263"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3pPr>
            <a:lvl4pPr marL="812800" indent="-211138"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4pPr>
            <a:lvl5pPr marL="1008063" indent="-212725"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8000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sv-SE" sz="2000" i="0" u="none" strike="noStrike" kern="1200" cap="none" spc="0" normalizeH="0" baseline="0" noProof="0">
                <a:ln>
                  <a:noFill/>
                </a:ln>
                <a:effectLst/>
                <a:uLnTx/>
                <a:uFillTx/>
                <a:latin typeface="Arial" panose="020B0604020202020204" pitchFamily="34" charset="0"/>
                <a:ea typeface="+mn-ea"/>
                <a:cs typeface="Arial" panose="020B0604020202020204" pitchFamily="34" charset="0"/>
                <a:sym typeface="Stockholm Type Regular"/>
              </a:rPr>
              <a:t>4. Det fortsatta öppna data-samarbetet i </a:t>
            </a:r>
            <a:r>
              <a:rPr kumimoji="0" lang="sv-SE" sz="2000" i="0" u="none" strike="noStrike" kern="1200" cap="none" spc="0" normalizeH="0" baseline="0" noProof="0" err="1">
                <a:ln>
                  <a:noFill/>
                </a:ln>
                <a:effectLst/>
                <a:uLnTx/>
                <a:uFillTx/>
                <a:latin typeface="Arial" panose="020B0604020202020204" pitchFamily="34" charset="0"/>
                <a:ea typeface="+mn-ea"/>
                <a:cs typeface="Arial" panose="020B0604020202020204" pitchFamily="34" charset="0"/>
                <a:sym typeface="Stockholm Type Regular"/>
              </a:rPr>
              <a:t>Storsthlm</a:t>
            </a:r>
            <a:endParaRPr kumimoji="0" lang="sv-SE" sz="2000" i="0" u="none" strike="noStrike" kern="1200" cap="none" spc="0" normalizeH="0" baseline="0" noProof="0">
              <a:ln>
                <a:noFill/>
              </a:ln>
              <a:effectLst/>
              <a:uLnTx/>
              <a:uFillTx/>
              <a:latin typeface="Arial" panose="020B0604020202020204" pitchFamily="34" charset="0"/>
              <a:ea typeface="+mn-ea"/>
              <a:cs typeface="Arial" panose="020B0604020202020204" pitchFamily="34" charset="0"/>
              <a:sym typeface="Stockholm Type Regular"/>
            </a:endParaRPr>
          </a:p>
        </p:txBody>
      </p:sp>
      <p:sp>
        <p:nvSpPr>
          <p:cNvPr id="11" name="Platshållare för text 2">
            <a:hlinkClick r:id="" action="ppaction://noaction"/>
            <a:extLst>
              <a:ext uri="{FF2B5EF4-FFF2-40B4-BE49-F238E27FC236}">
                <a16:creationId xmlns:a16="http://schemas.microsoft.com/office/drawing/2014/main" id="{20D5FC52-B534-4CF5-A136-E3AC3BF27911}"/>
              </a:ext>
            </a:extLst>
          </p:cNvPr>
          <p:cNvSpPr>
            <a:spLocks noGrp="1"/>
          </p:cNvSpPr>
          <p:nvPr>
            <p:custDataLst>
              <p:tags r:id="rId8"/>
            </p:custDataLst>
          </p:nvPr>
        </p:nvSpPr>
        <p:spPr bwMode="gray">
          <a:xfrm>
            <a:off x="609599" y="3321050"/>
            <a:ext cx="10972800" cy="508000"/>
          </a:xfrm>
          <a:prstGeom prst="rect">
            <a:avLst/>
          </a:prstGeom>
          <a:solidFill>
            <a:schemeClr val="tx2"/>
          </a:solidFill>
          <a:ln w="38100" algn="ctr">
            <a:solidFill>
              <a:schemeClr val="bg1"/>
            </a:solidFill>
          </a:ln>
        </p:spPr>
        <p:txBody>
          <a:bodyPr vert="horz" wrap="none" lIns="101600" tIns="101600" rIns="0" bIns="101600" numCol="1" spcCol="0" rtlCol="0" anchor="ctr" anchorCtr="0">
            <a:noAutofit/>
          </a:bodyPr>
          <a:lstStyle>
            <a:lvl1pPr marL="180000" indent="-180000" algn="l" defTabSz="914400" rtl="0" eaLnBrk="1" latinLnBrk="0" hangingPunct="1">
              <a:spcBef>
                <a:spcPct val="20000"/>
              </a:spcBef>
              <a:spcAft>
                <a:spcPts val="600"/>
              </a:spcAft>
              <a:buFont typeface="Arial" panose="020B0604020202020204" pitchFamily="34" charset="0"/>
              <a:buChar char="•"/>
              <a:defRPr sz="2000" kern="1200">
                <a:solidFill>
                  <a:schemeClr val="tx1"/>
                </a:solidFill>
                <a:latin typeface="+mn-lt"/>
                <a:ea typeface="+mn-ea"/>
                <a:cs typeface="+mn-cs"/>
              </a:defRPr>
            </a:lvl1pPr>
            <a:lvl2pPr marL="398463" indent="-219075"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2pPr>
            <a:lvl3pPr marL="584200" indent="-195263"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3pPr>
            <a:lvl4pPr marL="812800" indent="-211138"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4pPr>
            <a:lvl5pPr marL="1008063" indent="-212725"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8000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sv-SE" sz="20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sym typeface="Stockholm Type Regular"/>
              </a:rPr>
              <a:t>5. Frågor och diskussion</a:t>
            </a:r>
          </a:p>
        </p:txBody>
      </p:sp>
    </p:spTree>
    <p:extLst>
      <p:ext uri="{BB962C8B-B14F-4D97-AF65-F5344CB8AC3E}">
        <p14:creationId xmlns:p14="http://schemas.microsoft.com/office/powerpoint/2010/main" val="22822016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F064703-E685-41E8-BDD8-70DDBF5B7ABA}"/>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0530" name="think-cell Slide" r:id="rId4" imgW="526" imgH="526" progId="TCLayout.ActiveDocument.1">
                  <p:embed/>
                </p:oleObj>
              </mc:Choice>
              <mc:Fallback>
                <p:oleObj name="think-cell Slide" r:id="rId4" imgW="526" imgH="526" progId="TCLayout.ActiveDocument.1">
                  <p:embed/>
                  <p:pic>
                    <p:nvPicPr>
                      <p:cNvPr id="3" name="Object 2" hidden="1">
                        <a:extLst>
                          <a:ext uri="{FF2B5EF4-FFF2-40B4-BE49-F238E27FC236}">
                            <a16:creationId xmlns:a16="http://schemas.microsoft.com/office/drawing/2014/main" id="{FF064703-E685-41E8-BDD8-70DDBF5B7AB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a:extLst>
              <a:ext uri="{FF2B5EF4-FFF2-40B4-BE49-F238E27FC236}">
                <a16:creationId xmlns:a16="http://schemas.microsoft.com/office/drawing/2014/main" id="{76938493-2833-431A-A217-F7AF6FFD95CE}"/>
              </a:ext>
            </a:extLst>
          </p:cNvPr>
          <p:cNvSpPr/>
          <p:nvPr/>
        </p:nvSpPr>
        <p:spPr>
          <a:xfrm>
            <a:off x="-201105" y="260648"/>
            <a:ext cx="12594210" cy="1028486"/>
          </a:xfrm>
          <a:prstGeom prst="rect">
            <a:avLst/>
          </a:prstGeom>
          <a:solidFill>
            <a:schemeClr val="tx2">
              <a:alpha val="69804"/>
            </a:scheme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504000" tIns="0" rIns="504000" bIns="0" numCol="1" spcCol="1270" anchor="ctr" anchorCtr="0">
            <a:noAutofit/>
          </a:bodyPr>
          <a:lstStyle/>
          <a:p>
            <a:pPr lvl="0" algn="ctr">
              <a:defRPr/>
            </a:pPr>
            <a:r>
              <a:rPr lang="sv-SE" sz="3200" dirty="0">
                <a:solidFill>
                  <a:srgbClr val="FFFFFF"/>
                </a:solidFill>
                <a:latin typeface="Arial" panose="020B0604020202020204" pitchFamily="34" charset="0"/>
                <a:cs typeface="Arial" panose="020B0604020202020204" pitchFamily="34" charset="0"/>
              </a:rPr>
              <a:t>Vi hoppas att ni har fått insikter om hur ni kan ta ert arbete med öppna data vidare</a:t>
            </a:r>
            <a:endParaRPr lang="sv-SE" sz="2900" dirty="0">
              <a:solidFill>
                <a:srgbClr val="FFFFFF"/>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10E4E95E-A045-4C4C-B158-7DAFC77E3B5C}"/>
              </a:ext>
            </a:extLst>
          </p:cNvPr>
          <p:cNvSpPr txBox="1"/>
          <p:nvPr/>
        </p:nvSpPr>
        <p:spPr>
          <a:xfrm>
            <a:off x="746876" y="2099948"/>
            <a:ext cx="10686614" cy="3293209"/>
          </a:xfrm>
          <a:prstGeom prst="rect">
            <a:avLst/>
          </a:prstGeom>
          <a:noFill/>
        </p:spPr>
        <p:txBody>
          <a:bodyPr wrap="square" rtlCol="0">
            <a:spAutoFit/>
          </a:bodyPr>
          <a:lstStyle/>
          <a:p>
            <a:pPr marL="342900" indent="-342900">
              <a:spcBef>
                <a:spcPts val="2400"/>
              </a:spcBef>
              <a:buClr>
                <a:schemeClr val="tx2"/>
              </a:buClr>
              <a:buSzPct val="130000"/>
              <a:buFont typeface="+mj-lt"/>
              <a:buAutoNum type="arabicPeriod"/>
            </a:pPr>
            <a:r>
              <a:rPr lang="sv-SE" b="1" dirty="0">
                <a:ea typeface="DengXian" panose="02010600030101010101" pitchFamily="2" charset="-122"/>
              </a:rPr>
              <a:t>Öppna data är en naturlig del av den digitala utvecklingen</a:t>
            </a:r>
          </a:p>
          <a:p>
            <a:pPr marL="342900" indent="-342900">
              <a:spcBef>
                <a:spcPts val="2400"/>
              </a:spcBef>
              <a:buClr>
                <a:schemeClr val="tx2"/>
              </a:buClr>
              <a:buSzPct val="130000"/>
              <a:buFont typeface="+mj-lt"/>
              <a:buAutoNum type="arabicPeriod"/>
            </a:pPr>
            <a:r>
              <a:rPr lang="sv-SE" b="1" dirty="0">
                <a:ea typeface="DengXian" panose="02010600030101010101" pitchFamily="2" charset="-122"/>
              </a:rPr>
              <a:t>Alla behöver arbeta med öppna data allteftersom regleringar skärps</a:t>
            </a:r>
          </a:p>
          <a:p>
            <a:pPr marL="342900" indent="-342900">
              <a:spcBef>
                <a:spcPts val="2400"/>
              </a:spcBef>
              <a:buClr>
                <a:schemeClr val="tx2"/>
              </a:buClr>
              <a:buSzPct val="130000"/>
              <a:buFont typeface="+mj-lt"/>
              <a:buAutoNum type="arabicPeriod"/>
            </a:pPr>
            <a:r>
              <a:rPr lang="sv-SE" b="1" dirty="0">
                <a:ea typeface="DengXian" panose="02010600030101010101" pitchFamily="2" charset="-122"/>
              </a:rPr>
              <a:t>Öppna data-arbete kan underlättas genom att ta lärdom från andra projekt och erfarenheter</a:t>
            </a:r>
          </a:p>
          <a:p>
            <a:pPr marL="342900" indent="-342900">
              <a:spcBef>
                <a:spcPts val="2400"/>
              </a:spcBef>
              <a:buClr>
                <a:schemeClr val="tx2"/>
              </a:buClr>
              <a:buSzPct val="130000"/>
              <a:buFont typeface="+mj-lt"/>
              <a:buAutoNum type="arabicPeriod"/>
            </a:pPr>
            <a:r>
              <a:rPr lang="sv-SE" b="1" dirty="0">
                <a:ea typeface="DengXian" panose="02010600030101010101" pitchFamily="2" charset="-122"/>
              </a:rPr>
              <a:t>Det finns gott om stödmaterial från ÖDIS som kan användas och vidareutvecklas av alla</a:t>
            </a:r>
            <a:endParaRPr lang="sv-SE" b="1" dirty="0"/>
          </a:p>
          <a:p>
            <a:pPr marL="342900" indent="-342900">
              <a:spcBef>
                <a:spcPts val="2400"/>
              </a:spcBef>
              <a:buClr>
                <a:schemeClr val="tx2"/>
              </a:buClr>
              <a:buSzPct val="130000"/>
              <a:buFont typeface="+mj-lt"/>
              <a:buAutoNum type="arabicPeriod"/>
            </a:pPr>
            <a:endParaRPr lang="sv-SE" b="1" dirty="0"/>
          </a:p>
          <a:p>
            <a:pPr marL="342900" indent="-342900">
              <a:spcBef>
                <a:spcPts val="2400"/>
              </a:spcBef>
              <a:buClr>
                <a:schemeClr val="tx2"/>
              </a:buClr>
              <a:buSzPct val="130000"/>
              <a:buFont typeface="+mj-lt"/>
              <a:buAutoNum type="arabicPeriod"/>
            </a:pPr>
            <a:endParaRPr lang="sv-SE" b="1" dirty="0"/>
          </a:p>
        </p:txBody>
      </p:sp>
    </p:spTree>
    <p:extLst>
      <p:ext uri="{BB962C8B-B14F-4D97-AF65-F5344CB8AC3E}">
        <p14:creationId xmlns:p14="http://schemas.microsoft.com/office/powerpoint/2010/main" val="27766157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6">
            <a:alphaModFix amt="55000"/>
            <a:lum/>
          </a:blip>
          <a:srcRect/>
          <a:stretch>
            <a:fillRect t="-9000" b="-9000"/>
          </a:stretch>
        </a:blip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ext uri="{D42A27DB-BD31-4B8C-83A1-F6EECF244321}">
                <p14:modId xmlns:p14="http://schemas.microsoft.com/office/powerpoint/2010/main" val="1653421912"/>
              </p:ext>
            </p:extLst>
          </p:nvPr>
        </p:nvGraphicFramePr>
        <p:xfrm>
          <a:off x="2133" y="2119"/>
          <a:ext cx="2116" cy="2116"/>
        </p:xfrm>
        <a:graphic>
          <a:graphicData uri="http://schemas.openxmlformats.org/presentationml/2006/ole">
            <mc:AlternateContent xmlns:mc="http://schemas.openxmlformats.org/markup-compatibility/2006">
              <mc:Choice xmlns:v="urn:schemas-microsoft-com:vml" Requires="v">
                <p:oleObj spid="_x0000_s151554" name="think-cell Slide" r:id="rId7" imgW="360" imgH="360" progId="TCLayout.ActiveDocument.1">
                  <p:embed/>
                </p:oleObj>
              </mc:Choice>
              <mc:Fallback>
                <p:oleObj name="think-cell Slide" r:id="rId7" imgW="360" imgH="360" progId="TCLayout.ActiveDocument.1">
                  <p:embed/>
                  <p:pic>
                    <p:nvPicPr>
                      <p:cNvPr id="6" name="Object 5" hidden="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33" y="2119"/>
                        <a:ext cx="2116" cy="21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3"/>
            </p:custDataLst>
          </p:nvPr>
        </p:nvSpPr>
        <p:spPr>
          <a:xfrm>
            <a:off x="0" y="0"/>
            <a:ext cx="158750" cy="158750"/>
          </a:xfrm>
          <a:prstGeom prst="rect">
            <a:avLst/>
          </a:prstGeom>
          <a:pattFill prst="pct75">
            <a:fgClr>
              <a:schemeClr val="accent3"/>
            </a:fgClr>
            <a:bgClr>
              <a:schemeClr val="accent4"/>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0" fontAlgn="auto" latinLnBrk="0" hangingPunct="0">
              <a:lnSpc>
                <a:spcPct val="100000"/>
              </a:lnSpc>
              <a:spcBef>
                <a:spcPct val="0"/>
              </a:spcBef>
              <a:spcAft>
                <a:spcPct val="0"/>
              </a:spcAft>
              <a:buClrTx/>
              <a:buSzTx/>
              <a:buFontTx/>
              <a:buNone/>
              <a:tabLst/>
              <a:defRPr/>
            </a:pPr>
            <a:endParaRPr kumimoji="0" lang="sv-SE" sz="3733" b="1" i="0" u="none" strike="noStrike" kern="1200" cap="none" spc="0" normalizeH="0" baseline="0" noProof="0">
              <a:ln>
                <a:noFill/>
              </a:ln>
              <a:solidFill>
                <a:srgbClr val="F1E6FC"/>
              </a:solidFill>
              <a:effectLst/>
              <a:uLnTx/>
              <a:uFillTx/>
              <a:latin typeface="Stockholm Type Regular" pitchFamily="50" charset="0"/>
              <a:ea typeface="+mn-ea"/>
              <a:cs typeface="+mn-cs"/>
              <a:sym typeface="Stockholm Type Regular" pitchFamily="50" charset="0"/>
            </a:endParaRPr>
          </a:p>
        </p:txBody>
      </p:sp>
      <p:sp>
        <p:nvSpPr>
          <p:cNvPr id="10" name="Rectangle 9">
            <a:extLst>
              <a:ext uri="{FF2B5EF4-FFF2-40B4-BE49-F238E27FC236}">
                <a16:creationId xmlns:a16="http://schemas.microsoft.com/office/drawing/2014/main" id="{5CD5D39D-9630-4E3E-AD4D-2E69611CEA88}"/>
              </a:ext>
            </a:extLst>
          </p:cNvPr>
          <p:cNvSpPr/>
          <p:nvPr/>
        </p:nvSpPr>
        <p:spPr>
          <a:xfrm>
            <a:off x="1" y="2787757"/>
            <a:ext cx="12192000" cy="2376619"/>
          </a:xfrm>
          <a:prstGeom prst="rect">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000"/>
          </a:p>
        </p:txBody>
      </p:sp>
      <p:sp>
        <p:nvSpPr>
          <p:cNvPr id="4" name="TextBox 3"/>
          <p:cNvSpPr txBox="1"/>
          <p:nvPr/>
        </p:nvSpPr>
        <p:spPr>
          <a:xfrm>
            <a:off x="1156775" y="3456334"/>
            <a:ext cx="9878449"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6000" b="1" i="0" u="none" strike="noStrike" kern="1200" cap="none" spc="0" normalizeH="0" baseline="0" noProof="0">
                <a:ln>
                  <a:noFill/>
                </a:ln>
                <a:solidFill>
                  <a:schemeClr val="tx2"/>
                </a:solidFill>
                <a:effectLst/>
                <a:uLnTx/>
                <a:uFillTx/>
                <a:ea typeface="+mn-ea"/>
                <a:cs typeface="+mn-cs"/>
              </a:rPr>
              <a:t>Frågor?</a:t>
            </a:r>
          </a:p>
        </p:txBody>
      </p:sp>
    </p:spTree>
    <p:extLst>
      <p:ext uri="{BB962C8B-B14F-4D97-AF65-F5344CB8AC3E}">
        <p14:creationId xmlns:p14="http://schemas.microsoft.com/office/powerpoint/2010/main" val="364033804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D60B69B-2CFA-4308-9682-C5A90116E936}"/>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6978" name="think-cell Slide" r:id="rId11" imgW="395" imgH="394" progId="TCLayout.ActiveDocument.1">
                  <p:embed/>
                </p:oleObj>
              </mc:Choice>
              <mc:Fallback>
                <p:oleObj name="think-cell Slide" r:id="rId11" imgW="395" imgH="394" progId="TCLayout.ActiveDocument.1">
                  <p:embed/>
                  <p:pic>
                    <p:nvPicPr>
                      <p:cNvPr id="5" name="Object 4" hidden="1">
                        <a:extLst>
                          <a:ext uri="{FF2B5EF4-FFF2-40B4-BE49-F238E27FC236}">
                            <a16:creationId xmlns:a16="http://schemas.microsoft.com/office/drawing/2014/main" id="{6D60B69B-2CFA-4308-9682-C5A90116E936}"/>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C0925DA2-3316-4C4D-8075-7F3EB2A8CEA1}"/>
              </a:ext>
            </a:extLst>
          </p:cNvPr>
          <p:cNvSpPr/>
          <p:nvPr>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sv-SE" sz="3000" b="1">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1">
            <a:extLst>
              <a:ext uri="{FF2B5EF4-FFF2-40B4-BE49-F238E27FC236}">
                <a16:creationId xmlns:a16="http://schemas.microsoft.com/office/drawing/2014/main" id="{038D25BA-919F-4227-9FD3-4E2A73F69763}"/>
              </a:ext>
            </a:extLst>
          </p:cNvPr>
          <p:cNvSpPr>
            <a:spLocks noGrp="1"/>
          </p:cNvSpPr>
          <p:nvPr>
            <p:ph type="title"/>
          </p:nvPr>
        </p:nvSpPr>
        <p:spPr/>
        <p:txBody>
          <a:bodyPr/>
          <a:lstStyle/>
          <a:p>
            <a:fld id="{A3BC30DB-3707-49EC-907F-EC828105657F}" type="datetime'Agenda'">
              <a:rPr lang="sv-SE" altLang="en-US">
                <a:latin typeface="Arial" panose="020B0604020202020204" pitchFamily="34" charset="0"/>
                <a:cs typeface="Arial" panose="020B0604020202020204" pitchFamily="34" charset="0"/>
              </a:rPr>
              <a:pPr/>
              <a:t>Agenda</a:t>
            </a:fld>
            <a:endParaRPr lang="sv-SE">
              <a:latin typeface="Arial" panose="020B0604020202020204" pitchFamily="34" charset="0"/>
              <a:cs typeface="Arial" panose="020B0604020202020204" pitchFamily="34" charset="0"/>
            </a:endParaRPr>
          </a:p>
        </p:txBody>
      </p:sp>
      <p:sp>
        <p:nvSpPr>
          <p:cNvPr id="12" name="Platshållare för text 2">
            <a:extLst>
              <a:ext uri="{FF2B5EF4-FFF2-40B4-BE49-F238E27FC236}">
                <a16:creationId xmlns:a16="http://schemas.microsoft.com/office/drawing/2014/main" id="{1258A6CC-B6BD-4367-8440-69AEB80E8C66}"/>
              </a:ext>
            </a:extLst>
          </p:cNvPr>
          <p:cNvSpPr>
            <a:spLocks noGrp="1"/>
          </p:cNvSpPr>
          <p:nvPr>
            <p:custDataLst>
              <p:tags r:id="rId4"/>
            </p:custDataLst>
          </p:nvPr>
        </p:nvSpPr>
        <p:spPr bwMode="gray">
          <a:xfrm>
            <a:off x="609599" y="1289050"/>
            <a:ext cx="10972800" cy="508000"/>
          </a:xfrm>
          <a:prstGeom prst="rect">
            <a:avLst/>
          </a:prstGeom>
          <a:solidFill>
            <a:srgbClr val="C40064"/>
          </a:solidFill>
          <a:ln w="38100" algn="ctr">
            <a:solidFill>
              <a:schemeClr val="bg1"/>
            </a:solidFill>
          </a:ln>
        </p:spPr>
        <p:txBody>
          <a:bodyPr vert="horz" wrap="none" lIns="101600" tIns="101600" rIns="0" bIns="101600" numCol="1" spcCol="0" rtlCol="0" anchor="ctr" anchorCtr="0">
            <a:noAutofit/>
          </a:bodyPr>
          <a:lstStyle>
            <a:lvl1pPr marL="180000" indent="-180000" algn="l" defTabSz="914400" rtl="0" eaLnBrk="1" latinLnBrk="0" hangingPunct="1">
              <a:spcBef>
                <a:spcPct val="20000"/>
              </a:spcBef>
              <a:spcAft>
                <a:spcPts val="600"/>
              </a:spcAft>
              <a:buFont typeface="Arial" panose="020B0604020202020204" pitchFamily="34" charset="0"/>
              <a:buChar char="•"/>
              <a:defRPr sz="2000" kern="1200">
                <a:solidFill>
                  <a:schemeClr val="tx1"/>
                </a:solidFill>
                <a:latin typeface="+mn-lt"/>
                <a:ea typeface="+mn-ea"/>
                <a:cs typeface="+mn-cs"/>
              </a:defRPr>
            </a:lvl1pPr>
            <a:lvl2pPr marL="398463" indent="-219075"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2pPr>
            <a:lvl3pPr marL="584200" indent="-195263"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3pPr>
            <a:lvl4pPr marL="812800" indent="-211138"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4pPr>
            <a:lvl5pPr marL="1008063" indent="-212725"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0">
              <a:spcBef>
                <a:spcPct val="0"/>
              </a:spcBef>
              <a:spcAft>
                <a:spcPct val="0"/>
              </a:spcAft>
              <a:buNone/>
            </a:pPr>
            <a:r>
              <a:rPr lang="sv-SE" b="1">
                <a:solidFill>
                  <a:schemeClr val="bg1"/>
                </a:solidFill>
                <a:latin typeface="Arial" panose="020B0604020202020204" pitchFamily="34" charset="0"/>
                <a:cs typeface="Arial" panose="020B0604020202020204" pitchFamily="34" charset="0"/>
              </a:rPr>
              <a:t>1. Öppna data och varför det är viktigt</a:t>
            </a:r>
          </a:p>
        </p:txBody>
      </p:sp>
      <p:sp>
        <p:nvSpPr>
          <p:cNvPr id="13" name="Platshållare för text 2">
            <a:hlinkClick r:id="rId13" action="ppaction://hlinksldjump"/>
            <a:extLst>
              <a:ext uri="{FF2B5EF4-FFF2-40B4-BE49-F238E27FC236}">
                <a16:creationId xmlns:a16="http://schemas.microsoft.com/office/drawing/2014/main" id="{AA1ABFBE-7560-4119-8D62-BA6F5304D9AE}"/>
              </a:ext>
            </a:extLst>
          </p:cNvPr>
          <p:cNvSpPr>
            <a:spLocks noGrp="1"/>
          </p:cNvSpPr>
          <p:nvPr>
            <p:custDataLst>
              <p:tags r:id="rId5"/>
            </p:custDataLst>
          </p:nvPr>
        </p:nvSpPr>
        <p:spPr bwMode="gray">
          <a:xfrm>
            <a:off x="609599" y="1797050"/>
            <a:ext cx="10972800" cy="508000"/>
          </a:xfrm>
          <a:prstGeom prst="rect">
            <a:avLst/>
          </a:prstGeom>
          <a:solidFill>
            <a:srgbClr val="FEDEED"/>
          </a:solidFill>
          <a:ln w="38100" algn="ctr">
            <a:solidFill>
              <a:schemeClr val="bg1"/>
            </a:solidFill>
          </a:ln>
        </p:spPr>
        <p:txBody>
          <a:bodyPr vert="horz" wrap="none" lIns="101600" tIns="101600" rIns="0" bIns="101600" numCol="1" spcCol="0" rtlCol="0" anchor="ctr" anchorCtr="0">
            <a:noAutofit/>
          </a:bodyPr>
          <a:lstStyle>
            <a:lvl1pPr marL="180000" indent="-180000" algn="l" defTabSz="914400" rtl="0" eaLnBrk="1" latinLnBrk="0" hangingPunct="1">
              <a:spcBef>
                <a:spcPct val="20000"/>
              </a:spcBef>
              <a:spcAft>
                <a:spcPts val="600"/>
              </a:spcAft>
              <a:buFont typeface="Arial" panose="020B0604020202020204" pitchFamily="34" charset="0"/>
              <a:buChar char="•"/>
              <a:defRPr sz="2000" kern="1200">
                <a:solidFill>
                  <a:schemeClr val="tx1"/>
                </a:solidFill>
                <a:latin typeface="+mn-lt"/>
                <a:ea typeface="+mn-ea"/>
                <a:cs typeface="+mn-cs"/>
              </a:defRPr>
            </a:lvl1pPr>
            <a:lvl2pPr marL="398463" indent="-219075"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2pPr>
            <a:lvl3pPr marL="584200" indent="-195263"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3pPr>
            <a:lvl4pPr marL="812800" indent="-211138"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4pPr>
            <a:lvl5pPr marL="1008063" indent="-212725"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0">
              <a:spcBef>
                <a:spcPct val="0"/>
              </a:spcBef>
              <a:spcAft>
                <a:spcPct val="0"/>
              </a:spcAft>
              <a:buNone/>
            </a:pPr>
            <a:r>
              <a:rPr lang="sv-SE">
                <a:latin typeface="Arial" panose="020B0604020202020204" pitchFamily="34" charset="0"/>
                <a:cs typeface="Arial" panose="020B0604020202020204" pitchFamily="34" charset="0"/>
                <a:sym typeface="Stockholm Type Regular"/>
              </a:rPr>
              <a:t>2. </a:t>
            </a:r>
            <a:r>
              <a:rPr lang="sv-SE"/>
              <a:t>ÖDIS-projektet och dess lärdomar och resultat</a:t>
            </a:r>
          </a:p>
        </p:txBody>
      </p:sp>
      <p:sp>
        <p:nvSpPr>
          <p:cNvPr id="21" name="Platshållare för text 2">
            <a:hlinkClick r:id="" action="ppaction://noaction"/>
            <a:extLst>
              <a:ext uri="{FF2B5EF4-FFF2-40B4-BE49-F238E27FC236}">
                <a16:creationId xmlns:a16="http://schemas.microsoft.com/office/drawing/2014/main" id="{F354ECEB-3292-F84C-BB7C-C71813D245F5}"/>
              </a:ext>
            </a:extLst>
          </p:cNvPr>
          <p:cNvSpPr>
            <a:spLocks noGrp="1"/>
          </p:cNvSpPr>
          <p:nvPr>
            <p:custDataLst>
              <p:tags r:id="rId6"/>
            </p:custDataLst>
          </p:nvPr>
        </p:nvSpPr>
        <p:spPr bwMode="gray">
          <a:xfrm>
            <a:off x="609599" y="2305050"/>
            <a:ext cx="10972800" cy="508000"/>
          </a:xfrm>
          <a:prstGeom prst="rect">
            <a:avLst/>
          </a:prstGeom>
          <a:solidFill>
            <a:srgbClr val="FEDEED"/>
          </a:solidFill>
          <a:ln w="38100" algn="ctr">
            <a:solidFill>
              <a:schemeClr val="bg1"/>
            </a:solidFill>
          </a:ln>
        </p:spPr>
        <p:txBody>
          <a:bodyPr vert="horz" wrap="none" lIns="101600" tIns="101600" rIns="0" bIns="101600" numCol="1" spcCol="0" rtlCol="0" anchor="ctr" anchorCtr="0">
            <a:noAutofit/>
          </a:bodyPr>
          <a:lstStyle>
            <a:lvl1pPr marL="180000" indent="-180000" algn="l" defTabSz="914400" rtl="0" eaLnBrk="1" latinLnBrk="0" hangingPunct="1">
              <a:spcBef>
                <a:spcPct val="20000"/>
              </a:spcBef>
              <a:spcAft>
                <a:spcPts val="600"/>
              </a:spcAft>
              <a:buFont typeface="Arial" panose="020B0604020202020204" pitchFamily="34" charset="0"/>
              <a:buChar char="•"/>
              <a:defRPr sz="2000" kern="1200">
                <a:solidFill>
                  <a:schemeClr val="tx1"/>
                </a:solidFill>
                <a:latin typeface="+mn-lt"/>
                <a:ea typeface="+mn-ea"/>
                <a:cs typeface="+mn-cs"/>
              </a:defRPr>
            </a:lvl1pPr>
            <a:lvl2pPr marL="398463" indent="-219075"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2pPr>
            <a:lvl3pPr marL="584200" indent="-195263"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3pPr>
            <a:lvl4pPr marL="812800" indent="-211138"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4pPr>
            <a:lvl5pPr marL="1008063" indent="-212725"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0">
              <a:spcBef>
                <a:spcPct val="0"/>
              </a:spcBef>
              <a:spcAft>
                <a:spcPct val="0"/>
              </a:spcAft>
              <a:buNone/>
            </a:pPr>
            <a:r>
              <a:rPr lang="sv-SE">
                <a:latin typeface="Arial" panose="020B0604020202020204" pitchFamily="34" charset="0"/>
                <a:cs typeface="Arial" panose="020B0604020202020204" pitchFamily="34" charset="0"/>
                <a:sym typeface="Stockholm Type Regular"/>
              </a:rPr>
              <a:t>3. ÖDIS stödmaterial för dig som vill komma igång med öppna data</a:t>
            </a:r>
            <a:endParaRPr lang="sv-SE"/>
          </a:p>
        </p:txBody>
      </p:sp>
      <p:sp>
        <p:nvSpPr>
          <p:cNvPr id="9" name="Platshållare för text 2">
            <a:hlinkClick r:id="" action="ppaction://noaction"/>
            <a:extLst>
              <a:ext uri="{FF2B5EF4-FFF2-40B4-BE49-F238E27FC236}">
                <a16:creationId xmlns:a16="http://schemas.microsoft.com/office/drawing/2014/main" id="{422A55A3-35FC-244C-A7E5-C8285060EF75}"/>
              </a:ext>
            </a:extLst>
          </p:cNvPr>
          <p:cNvSpPr>
            <a:spLocks noGrp="1"/>
          </p:cNvSpPr>
          <p:nvPr>
            <p:custDataLst>
              <p:tags r:id="rId7"/>
            </p:custDataLst>
          </p:nvPr>
        </p:nvSpPr>
        <p:spPr bwMode="gray">
          <a:xfrm>
            <a:off x="609599" y="2813050"/>
            <a:ext cx="10972800" cy="508000"/>
          </a:xfrm>
          <a:prstGeom prst="rect">
            <a:avLst/>
          </a:prstGeom>
          <a:solidFill>
            <a:srgbClr val="FEDEED"/>
          </a:solidFill>
          <a:ln w="38100" algn="ctr">
            <a:solidFill>
              <a:schemeClr val="bg1"/>
            </a:solidFill>
          </a:ln>
        </p:spPr>
        <p:txBody>
          <a:bodyPr vert="horz" wrap="none" lIns="101600" tIns="101600" rIns="0" bIns="101600" numCol="1" spcCol="0" rtlCol="0" anchor="ctr" anchorCtr="0">
            <a:noAutofit/>
          </a:bodyPr>
          <a:lstStyle>
            <a:lvl1pPr marL="180000" indent="-180000" algn="l" defTabSz="914400" rtl="0" eaLnBrk="1" latinLnBrk="0" hangingPunct="1">
              <a:spcBef>
                <a:spcPct val="20000"/>
              </a:spcBef>
              <a:spcAft>
                <a:spcPts val="600"/>
              </a:spcAft>
              <a:buFont typeface="Arial" panose="020B0604020202020204" pitchFamily="34" charset="0"/>
              <a:buChar char="•"/>
              <a:defRPr sz="2000" kern="1200">
                <a:solidFill>
                  <a:schemeClr val="tx1"/>
                </a:solidFill>
                <a:latin typeface="+mn-lt"/>
                <a:ea typeface="+mn-ea"/>
                <a:cs typeface="+mn-cs"/>
              </a:defRPr>
            </a:lvl1pPr>
            <a:lvl2pPr marL="398463" indent="-219075"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2pPr>
            <a:lvl3pPr marL="584200" indent="-195263"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3pPr>
            <a:lvl4pPr marL="812800" indent="-211138"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4pPr>
            <a:lvl5pPr marL="1008063" indent="-212725"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0">
              <a:spcBef>
                <a:spcPct val="0"/>
              </a:spcBef>
              <a:spcAft>
                <a:spcPct val="0"/>
              </a:spcAft>
              <a:buNone/>
            </a:pPr>
            <a:r>
              <a:rPr lang="sv-SE">
                <a:latin typeface="Arial" panose="020B0604020202020204" pitchFamily="34" charset="0"/>
                <a:cs typeface="Arial" panose="020B0604020202020204" pitchFamily="34" charset="0"/>
                <a:sym typeface="Stockholm Type Regular"/>
              </a:rPr>
              <a:t>4. Det fortsatta öppna data-samarbetet i </a:t>
            </a:r>
            <a:r>
              <a:rPr lang="sv-SE" err="1">
                <a:latin typeface="Arial" panose="020B0604020202020204" pitchFamily="34" charset="0"/>
                <a:cs typeface="Arial" panose="020B0604020202020204" pitchFamily="34" charset="0"/>
                <a:sym typeface="Stockholm Type Regular"/>
              </a:rPr>
              <a:t>Storsthlm</a:t>
            </a:r>
            <a:endParaRPr lang="sv-SE">
              <a:latin typeface="Arial" panose="020B0604020202020204" pitchFamily="34" charset="0"/>
              <a:cs typeface="Arial" panose="020B0604020202020204" pitchFamily="34" charset="0"/>
              <a:sym typeface="Stockholm Type Regular"/>
            </a:endParaRPr>
          </a:p>
        </p:txBody>
      </p:sp>
      <p:sp>
        <p:nvSpPr>
          <p:cNvPr id="11" name="Platshållare för text 2">
            <a:hlinkClick r:id="" action="ppaction://noaction"/>
            <a:extLst>
              <a:ext uri="{FF2B5EF4-FFF2-40B4-BE49-F238E27FC236}">
                <a16:creationId xmlns:a16="http://schemas.microsoft.com/office/drawing/2014/main" id="{20D5FC52-B534-4CF5-A136-E3AC3BF27911}"/>
              </a:ext>
            </a:extLst>
          </p:cNvPr>
          <p:cNvSpPr>
            <a:spLocks noGrp="1"/>
          </p:cNvSpPr>
          <p:nvPr>
            <p:custDataLst>
              <p:tags r:id="rId8"/>
            </p:custDataLst>
          </p:nvPr>
        </p:nvSpPr>
        <p:spPr bwMode="gray">
          <a:xfrm>
            <a:off x="609599" y="3321050"/>
            <a:ext cx="10972800" cy="508000"/>
          </a:xfrm>
          <a:prstGeom prst="rect">
            <a:avLst/>
          </a:prstGeom>
          <a:solidFill>
            <a:srgbClr val="FEDEED"/>
          </a:solidFill>
          <a:ln w="38100" algn="ctr">
            <a:solidFill>
              <a:schemeClr val="bg1"/>
            </a:solidFill>
          </a:ln>
        </p:spPr>
        <p:txBody>
          <a:bodyPr vert="horz" wrap="none" lIns="101600" tIns="101600" rIns="0" bIns="101600" numCol="1" spcCol="0" rtlCol="0" anchor="ctr" anchorCtr="0">
            <a:noAutofit/>
          </a:bodyPr>
          <a:lstStyle>
            <a:lvl1pPr marL="180000" indent="-180000" algn="l" defTabSz="914400" rtl="0" eaLnBrk="1" latinLnBrk="0" hangingPunct="1">
              <a:spcBef>
                <a:spcPct val="20000"/>
              </a:spcBef>
              <a:spcAft>
                <a:spcPts val="600"/>
              </a:spcAft>
              <a:buFont typeface="Arial" panose="020B0604020202020204" pitchFamily="34" charset="0"/>
              <a:buChar char="•"/>
              <a:defRPr sz="2000" kern="1200">
                <a:solidFill>
                  <a:schemeClr val="tx1"/>
                </a:solidFill>
                <a:latin typeface="+mn-lt"/>
                <a:ea typeface="+mn-ea"/>
                <a:cs typeface="+mn-cs"/>
              </a:defRPr>
            </a:lvl1pPr>
            <a:lvl2pPr marL="398463" indent="-219075"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2pPr>
            <a:lvl3pPr marL="584200" indent="-195263"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3pPr>
            <a:lvl4pPr marL="812800" indent="-211138"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4pPr>
            <a:lvl5pPr marL="1008063" indent="-212725"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0">
              <a:spcBef>
                <a:spcPct val="0"/>
              </a:spcBef>
              <a:spcAft>
                <a:spcPct val="0"/>
              </a:spcAft>
              <a:buNone/>
            </a:pPr>
            <a:r>
              <a:rPr lang="sv-SE">
                <a:latin typeface="Arial" panose="020B0604020202020204" pitchFamily="34" charset="0"/>
                <a:cs typeface="Arial" panose="020B0604020202020204" pitchFamily="34" charset="0"/>
                <a:sym typeface="Stockholm Type Regular"/>
              </a:rPr>
              <a:t>5. Frågor och diskussion</a:t>
            </a:r>
          </a:p>
        </p:txBody>
      </p:sp>
    </p:spTree>
    <p:extLst>
      <p:ext uri="{BB962C8B-B14F-4D97-AF65-F5344CB8AC3E}">
        <p14:creationId xmlns:p14="http://schemas.microsoft.com/office/powerpoint/2010/main" val="2520769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8002" name="think-cell Slide" r:id="rId6" imgW="526" imgH="526" progId="TCLayout.ActiveDocument.1">
                  <p:embed/>
                </p:oleObj>
              </mc:Choice>
              <mc:Fallback>
                <p:oleObj name="think-cell Slide" r:id="rId6" imgW="526" imgH="526" progId="TCLayout.ActiveDocument.1">
                  <p:embed/>
                  <p:pic>
                    <p:nvPicPr>
                      <p:cNvPr id="3" name="Object 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defRPr/>
            </a:pPr>
            <a:endParaRPr kumimoji="0" lang="sv-SE" sz="2800" b="1" u="none" strike="noStrike" kern="1200" cap="none" spc="0" normalizeH="0" noProof="0" dirty="0">
              <a:ln>
                <a:noFill/>
              </a:ln>
              <a:solidFill>
                <a:srgbClr val="FFFFFF"/>
              </a:solidFill>
              <a:effectLst/>
              <a:uLnTx/>
              <a:uFillTx/>
              <a:latin typeface="Arial" panose="020B0604020202020204" pitchFamily="34" charset="0"/>
              <a:ea typeface="+mj-ea"/>
              <a:cs typeface="+mj-cs"/>
              <a:sym typeface="Arial" panose="020B0604020202020204" pitchFamily="34" charset="0"/>
            </a:endParaRPr>
          </a:p>
        </p:txBody>
      </p:sp>
      <p:pic>
        <p:nvPicPr>
          <p:cNvPr id="8" name="Bildobjekt 7">
            <a:extLst>
              <a:ext uri="{FF2B5EF4-FFF2-40B4-BE49-F238E27FC236}">
                <a16:creationId xmlns:a16="http://schemas.microsoft.com/office/drawing/2014/main" id="{1AADAD9F-28B8-B34E-81BE-2B69B15FF02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01034" y="1542371"/>
            <a:ext cx="816857" cy="950132"/>
          </a:xfrm>
          <a:prstGeom prst="rect">
            <a:avLst/>
          </a:prstGeom>
        </p:spPr>
      </p:pic>
      <p:pic>
        <p:nvPicPr>
          <p:cNvPr id="2" name="Bildobjekt 1">
            <a:extLst>
              <a:ext uri="{FF2B5EF4-FFF2-40B4-BE49-F238E27FC236}">
                <a16:creationId xmlns:a16="http://schemas.microsoft.com/office/drawing/2014/main" id="{CFD7F5B6-137F-8F4B-82AA-FEB96FEB7986}"/>
              </a:ext>
            </a:extLst>
          </p:cNvPr>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113476" y="2495248"/>
            <a:ext cx="9793611" cy="1514054"/>
          </a:xfrm>
          <a:prstGeom prst="rect">
            <a:avLst/>
          </a:prstGeom>
        </p:spPr>
      </p:pic>
      <p:pic>
        <p:nvPicPr>
          <p:cNvPr id="10" name="Bildobjekt 9">
            <a:extLst>
              <a:ext uri="{FF2B5EF4-FFF2-40B4-BE49-F238E27FC236}">
                <a16:creationId xmlns:a16="http://schemas.microsoft.com/office/drawing/2014/main" id="{24764CB5-20E9-204E-9E27-49691CE53D77}"/>
              </a:ext>
            </a:extLst>
          </p:cNvPr>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10221369" y="2852969"/>
            <a:ext cx="674739" cy="1148492"/>
          </a:xfrm>
          <a:prstGeom prst="rect">
            <a:avLst/>
          </a:prstGeom>
        </p:spPr>
      </p:pic>
      <p:cxnSp>
        <p:nvCxnSpPr>
          <p:cNvPr id="5" name="Rak 4">
            <a:extLst>
              <a:ext uri="{FF2B5EF4-FFF2-40B4-BE49-F238E27FC236}">
                <a16:creationId xmlns:a16="http://schemas.microsoft.com/office/drawing/2014/main" id="{C1D29EE0-4881-214E-89A9-F8939ED69DF1}"/>
              </a:ext>
            </a:extLst>
          </p:cNvPr>
          <p:cNvCxnSpPr>
            <a:cxnSpLocks/>
          </p:cNvCxnSpPr>
          <p:nvPr/>
        </p:nvCxnSpPr>
        <p:spPr>
          <a:xfrm>
            <a:off x="479376" y="4169888"/>
            <a:ext cx="10441160" cy="0"/>
          </a:xfrm>
          <a:prstGeom prst="line">
            <a:avLst/>
          </a:prstGeom>
          <a:ln w="76200">
            <a:solidFill>
              <a:srgbClr val="C40064"/>
            </a:solidFill>
          </a:ln>
        </p:spPr>
        <p:style>
          <a:lnRef idx="1">
            <a:schemeClr val="accent1"/>
          </a:lnRef>
          <a:fillRef idx="0">
            <a:schemeClr val="accent1"/>
          </a:fillRef>
          <a:effectRef idx="0">
            <a:schemeClr val="accent1"/>
          </a:effectRef>
          <a:fontRef idx="minor">
            <a:schemeClr val="tx1"/>
          </a:fontRef>
        </p:style>
      </p:cxnSp>
      <p:sp>
        <p:nvSpPr>
          <p:cNvPr id="6" name="Ellips 5">
            <a:extLst>
              <a:ext uri="{FF2B5EF4-FFF2-40B4-BE49-F238E27FC236}">
                <a16:creationId xmlns:a16="http://schemas.microsoft.com/office/drawing/2014/main" id="{6A33BB60-1F9E-9A45-9069-52CBBF6604BA}"/>
              </a:ext>
            </a:extLst>
          </p:cNvPr>
          <p:cNvSpPr/>
          <p:nvPr/>
        </p:nvSpPr>
        <p:spPr>
          <a:xfrm>
            <a:off x="695400" y="4061876"/>
            <a:ext cx="216024" cy="216024"/>
          </a:xfrm>
          <a:prstGeom prst="ellipse">
            <a:avLst/>
          </a:prstGeom>
          <a:solidFill>
            <a:srgbClr val="C40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ea typeface="+mn-ea"/>
              <a:cs typeface="+mn-cs"/>
            </a:endParaRPr>
          </a:p>
        </p:txBody>
      </p:sp>
      <p:sp>
        <p:nvSpPr>
          <p:cNvPr id="615" name="Ellips 614">
            <a:extLst>
              <a:ext uri="{FF2B5EF4-FFF2-40B4-BE49-F238E27FC236}">
                <a16:creationId xmlns:a16="http://schemas.microsoft.com/office/drawing/2014/main" id="{4129471A-5554-544E-A9B4-8156AB70F177}"/>
              </a:ext>
            </a:extLst>
          </p:cNvPr>
          <p:cNvSpPr/>
          <p:nvPr/>
        </p:nvSpPr>
        <p:spPr>
          <a:xfrm>
            <a:off x="2642689" y="4041660"/>
            <a:ext cx="216024" cy="216024"/>
          </a:xfrm>
          <a:prstGeom prst="ellipse">
            <a:avLst/>
          </a:prstGeom>
          <a:solidFill>
            <a:srgbClr val="C40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ea typeface="+mn-ea"/>
              <a:cs typeface="+mn-cs"/>
            </a:endParaRPr>
          </a:p>
        </p:txBody>
      </p:sp>
      <p:sp>
        <p:nvSpPr>
          <p:cNvPr id="616" name="Ellips 615">
            <a:extLst>
              <a:ext uri="{FF2B5EF4-FFF2-40B4-BE49-F238E27FC236}">
                <a16:creationId xmlns:a16="http://schemas.microsoft.com/office/drawing/2014/main" id="{2A54E575-4265-6D45-BEF2-9744EE613880}"/>
              </a:ext>
            </a:extLst>
          </p:cNvPr>
          <p:cNvSpPr/>
          <p:nvPr/>
        </p:nvSpPr>
        <p:spPr>
          <a:xfrm>
            <a:off x="5179099" y="4061876"/>
            <a:ext cx="216024" cy="216024"/>
          </a:xfrm>
          <a:prstGeom prst="ellipse">
            <a:avLst/>
          </a:prstGeom>
          <a:solidFill>
            <a:srgbClr val="C40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ea typeface="+mn-ea"/>
              <a:cs typeface="+mn-cs"/>
            </a:endParaRPr>
          </a:p>
        </p:txBody>
      </p:sp>
      <p:sp>
        <p:nvSpPr>
          <p:cNvPr id="617" name="Ellips 616">
            <a:extLst>
              <a:ext uri="{FF2B5EF4-FFF2-40B4-BE49-F238E27FC236}">
                <a16:creationId xmlns:a16="http://schemas.microsoft.com/office/drawing/2014/main" id="{17052868-F09A-7949-941E-E6E785ECD958}"/>
              </a:ext>
            </a:extLst>
          </p:cNvPr>
          <p:cNvSpPr/>
          <p:nvPr/>
        </p:nvSpPr>
        <p:spPr>
          <a:xfrm>
            <a:off x="7536160" y="4041660"/>
            <a:ext cx="216024" cy="216024"/>
          </a:xfrm>
          <a:prstGeom prst="ellipse">
            <a:avLst/>
          </a:prstGeom>
          <a:solidFill>
            <a:srgbClr val="C40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ea typeface="+mn-ea"/>
              <a:cs typeface="+mn-cs"/>
            </a:endParaRPr>
          </a:p>
        </p:txBody>
      </p:sp>
      <p:sp>
        <p:nvSpPr>
          <p:cNvPr id="7" name="textruta 6">
            <a:extLst>
              <a:ext uri="{FF2B5EF4-FFF2-40B4-BE49-F238E27FC236}">
                <a16:creationId xmlns:a16="http://schemas.microsoft.com/office/drawing/2014/main" id="{35D5C8BE-D62B-7146-9485-FC16DE059B40}"/>
              </a:ext>
            </a:extLst>
          </p:cNvPr>
          <p:cNvSpPr txBox="1"/>
          <p:nvPr/>
        </p:nvSpPr>
        <p:spPr>
          <a:xfrm>
            <a:off x="366066" y="4271972"/>
            <a:ext cx="1948928" cy="8540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b="0" i="0" u="none" strike="noStrike" kern="1200" cap="none" spc="0" normalizeH="0" baseline="0" noProof="0" dirty="0">
                <a:ln>
                  <a:noFill/>
                </a:ln>
                <a:solidFill>
                  <a:srgbClr val="000000"/>
                </a:solidFill>
                <a:effectLst/>
                <a:uLnTx/>
                <a:uFillTx/>
                <a:cs typeface="Arial" panose="020B0604020202020204" pitchFamily="34" charset="0"/>
              </a:rPr>
              <a:t>1766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dirty="0">
                <a:ln>
                  <a:noFill/>
                </a:ln>
                <a:solidFill>
                  <a:srgbClr val="000000"/>
                </a:solidFill>
                <a:effectLst/>
                <a:uLnTx/>
                <a:uFillTx/>
                <a:cs typeface="Arial" panose="020B0604020202020204" pitchFamily="34" charset="0"/>
              </a:rPr>
              <a:t>Lagen om offentlig handling träder i kraft. Handlingar levereras med posthästar</a:t>
            </a:r>
          </a:p>
        </p:txBody>
      </p:sp>
      <p:sp>
        <p:nvSpPr>
          <p:cNvPr id="619" name="textruta 618">
            <a:extLst>
              <a:ext uri="{FF2B5EF4-FFF2-40B4-BE49-F238E27FC236}">
                <a16:creationId xmlns:a16="http://schemas.microsoft.com/office/drawing/2014/main" id="{5134BC56-5190-004C-B561-01F02A116C5B}"/>
              </a:ext>
            </a:extLst>
          </p:cNvPr>
          <p:cNvSpPr txBox="1"/>
          <p:nvPr/>
        </p:nvSpPr>
        <p:spPr>
          <a:xfrm>
            <a:off x="2204068" y="4271972"/>
            <a:ext cx="1604591" cy="6924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b="0" i="0" u="none" strike="noStrike" kern="1200" cap="none" spc="0" normalizeH="0" baseline="0" noProof="0" dirty="0">
                <a:ln>
                  <a:noFill/>
                </a:ln>
                <a:solidFill>
                  <a:srgbClr val="000000"/>
                </a:solidFill>
                <a:effectLst/>
                <a:uLnTx/>
                <a:uFillTx/>
                <a:cs typeface="Arial" panose="020B0604020202020204" pitchFamily="34" charset="0"/>
              </a:rPr>
              <a:t>1800-talet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dirty="0">
                <a:ln>
                  <a:noFill/>
                </a:ln>
                <a:solidFill>
                  <a:srgbClr val="000000"/>
                </a:solidFill>
                <a:effectLst/>
                <a:uLnTx/>
                <a:uFillTx/>
                <a:cs typeface="Arial" panose="020B0604020202020204" pitchFamily="34" charset="0"/>
              </a:rPr>
              <a:t>Posten inför cyklar för att leverera post</a:t>
            </a:r>
          </a:p>
        </p:txBody>
      </p:sp>
      <p:sp>
        <p:nvSpPr>
          <p:cNvPr id="620" name="textruta 619">
            <a:extLst>
              <a:ext uri="{FF2B5EF4-FFF2-40B4-BE49-F238E27FC236}">
                <a16:creationId xmlns:a16="http://schemas.microsoft.com/office/drawing/2014/main" id="{60627E76-E5C2-0247-BDF1-6475C280457E}"/>
              </a:ext>
            </a:extLst>
          </p:cNvPr>
          <p:cNvSpPr txBox="1"/>
          <p:nvPr/>
        </p:nvSpPr>
        <p:spPr>
          <a:xfrm>
            <a:off x="4833238" y="4271972"/>
            <a:ext cx="1868943" cy="8540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b="0" i="0" u="none" strike="noStrike" kern="1200" cap="none" spc="0" normalizeH="0" baseline="0" noProof="0" dirty="0">
                <a:ln>
                  <a:noFill/>
                </a:ln>
                <a:solidFill>
                  <a:srgbClr val="000000"/>
                </a:solidFill>
                <a:effectLst/>
                <a:uLnTx/>
                <a:uFillTx/>
                <a:cs typeface="Arial" panose="020B0604020202020204" pitchFamily="34" charset="0"/>
              </a:rPr>
              <a:t>1900-talet</a:t>
            </a:r>
            <a:endParaRPr kumimoji="0" lang="sv-SE" sz="1600" b="0" i="0" u="none" strike="noStrike" kern="1200" cap="none" spc="0" normalizeH="0" baseline="0" noProof="0" dirty="0">
              <a:ln>
                <a:noFill/>
              </a:ln>
              <a:solidFill>
                <a:srgbClr val="000000"/>
              </a:solidFill>
              <a:effectLst/>
              <a:uLnTx/>
              <a:uFillTx/>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dirty="0">
                <a:ln>
                  <a:noFill/>
                </a:ln>
                <a:solidFill>
                  <a:srgbClr val="000000"/>
                </a:solidFill>
                <a:effectLst/>
                <a:uLnTx/>
                <a:uFillTx/>
                <a:cs typeface="Arial" panose="020B0604020202020204" pitchFamily="34" charset="0"/>
              </a:rPr>
              <a:t>Dokument börjar levereras med postbilar. Postcyklar finns kvar</a:t>
            </a:r>
          </a:p>
        </p:txBody>
      </p:sp>
      <p:sp>
        <p:nvSpPr>
          <p:cNvPr id="621" name="textruta 620">
            <a:extLst>
              <a:ext uri="{FF2B5EF4-FFF2-40B4-BE49-F238E27FC236}">
                <a16:creationId xmlns:a16="http://schemas.microsoft.com/office/drawing/2014/main" id="{2397A07B-F305-E64C-94F1-FFA609D7AC2C}"/>
              </a:ext>
            </a:extLst>
          </p:cNvPr>
          <p:cNvSpPr txBox="1"/>
          <p:nvPr/>
        </p:nvSpPr>
        <p:spPr>
          <a:xfrm>
            <a:off x="9919096" y="4271972"/>
            <a:ext cx="2012621" cy="8540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b="0" i="0" u="none" strike="noStrike" kern="1200" cap="none" spc="0" normalizeH="0" baseline="0" noProof="0" dirty="0">
                <a:ln>
                  <a:noFill/>
                </a:ln>
                <a:solidFill>
                  <a:srgbClr val="000000"/>
                </a:solidFill>
                <a:effectLst/>
                <a:uLnTx/>
                <a:uFillTx/>
                <a:cs typeface="Arial" panose="020B0604020202020204" pitchFamily="34" charset="0"/>
              </a:rPr>
              <a:t>2015-framåt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dirty="0">
                <a:ln>
                  <a:noFill/>
                </a:ln>
                <a:solidFill>
                  <a:srgbClr val="000000"/>
                </a:solidFill>
                <a:effectLst/>
                <a:uLnTx/>
                <a:uFillTx/>
                <a:cs typeface="Arial" panose="020B0604020202020204" pitchFamily="34" charset="0"/>
              </a:rPr>
              <a:t>Tillgängliggörandet av data underlättar för alla parter och sparar massor med pengar….</a:t>
            </a:r>
          </a:p>
        </p:txBody>
      </p:sp>
      <p:sp>
        <p:nvSpPr>
          <p:cNvPr id="622" name="textruta 621">
            <a:extLst>
              <a:ext uri="{FF2B5EF4-FFF2-40B4-BE49-F238E27FC236}">
                <a16:creationId xmlns:a16="http://schemas.microsoft.com/office/drawing/2014/main" id="{71E800D4-FBB8-7F44-AAE7-528E7FCC6CE4}"/>
              </a:ext>
            </a:extLst>
          </p:cNvPr>
          <p:cNvSpPr txBox="1"/>
          <p:nvPr/>
        </p:nvSpPr>
        <p:spPr>
          <a:xfrm>
            <a:off x="7176120" y="4271972"/>
            <a:ext cx="1078913" cy="6924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b="0" i="0" u="none" strike="noStrike" kern="1200" cap="none" spc="0" normalizeH="0" baseline="0" noProof="0" dirty="0">
                <a:ln>
                  <a:noFill/>
                </a:ln>
                <a:solidFill>
                  <a:srgbClr val="000000"/>
                </a:solidFill>
                <a:effectLst/>
                <a:uLnTx/>
                <a:uFillTx/>
                <a:cs typeface="Arial" panose="020B0604020202020204" pitchFamily="34" charset="0"/>
              </a:rPr>
              <a:t>1970-90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dirty="0">
                <a:ln>
                  <a:noFill/>
                </a:ln>
                <a:solidFill>
                  <a:srgbClr val="000000"/>
                </a:solidFill>
                <a:effectLst/>
                <a:uLnTx/>
                <a:uFillTx/>
                <a:cs typeface="Arial" panose="020B0604020202020204" pitchFamily="34" charset="0"/>
              </a:rPr>
              <a:t>Faxen gör succé</a:t>
            </a:r>
          </a:p>
        </p:txBody>
      </p:sp>
      <p:sp>
        <p:nvSpPr>
          <p:cNvPr id="623" name="Ellips 622">
            <a:extLst>
              <a:ext uri="{FF2B5EF4-FFF2-40B4-BE49-F238E27FC236}">
                <a16:creationId xmlns:a16="http://schemas.microsoft.com/office/drawing/2014/main" id="{A50D8E85-CBA2-B24F-B8AA-8E249EBB3383}"/>
              </a:ext>
            </a:extLst>
          </p:cNvPr>
          <p:cNvSpPr/>
          <p:nvPr/>
        </p:nvSpPr>
        <p:spPr>
          <a:xfrm>
            <a:off x="8947967" y="4043924"/>
            <a:ext cx="216024" cy="216024"/>
          </a:xfrm>
          <a:prstGeom prst="ellipse">
            <a:avLst/>
          </a:prstGeom>
          <a:solidFill>
            <a:srgbClr val="C40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ea typeface="+mn-ea"/>
              <a:cs typeface="+mn-cs"/>
            </a:endParaRPr>
          </a:p>
        </p:txBody>
      </p:sp>
      <p:sp>
        <p:nvSpPr>
          <p:cNvPr id="624" name="textruta 623">
            <a:extLst>
              <a:ext uri="{FF2B5EF4-FFF2-40B4-BE49-F238E27FC236}">
                <a16:creationId xmlns:a16="http://schemas.microsoft.com/office/drawing/2014/main" id="{6FA76922-7CAA-364F-BDDE-97FC84A1CED6}"/>
              </a:ext>
            </a:extLst>
          </p:cNvPr>
          <p:cNvSpPr txBox="1"/>
          <p:nvPr/>
        </p:nvSpPr>
        <p:spPr>
          <a:xfrm>
            <a:off x="8445204" y="4271972"/>
            <a:ext cx="1332000" cy="823300"/>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b="0" i="0" u="none" strike="noStrike" kern="1200" cap="none" spc="0" normalizeH="0" baseline="0" noProof="0" dirty="0">
                <a:ln>
                  <a:noFill/>
                </a:ln>
                <a:solidFill>
                  <a:srgbClr val="000000"/>
                </a:solidFill>
                <a:effectLst/>
                <a:uLnTx/>
                <a:uFillTx/>
                <a:cs typeface="Arial" panose="020B0604020202020204" pitchFamily="34" charset="0"/>
              </a:rPr>
              <a:t>2000-talets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dirty="0">
                <a:ln>
                  <a:noFill/>
                </a:ln>
                <a:solidFill>
                  <a:srgbClr val="000000"/>
                </a:solidFill>
                <a:effectLst/>
                <a:uLnTx/>
                <a:uFillTx/>
                <a:cs typeface="Arial" panose="020B0604020202020204" pitchFamily="34" charset="0"/>
              </a:rPr>
              <a:t>Epost dominerar hur begäran handlingar sprids</a:t>
            </a:r>
          </a:p>
        </p:txBody>
      </p:sp>
      <p:grpSp>
        <p:nvGrpSpPr>
          <p:cNvPr id="12" name="Group 11">
            <a:extLst>
              <a:ext uri="{FF2B5EF4-FFF2-40B4-BE49-F238E27FC236}">
                <a16:creationId xmlns:a16="http://schemas.microsoft.com/office/drawing/2014/main" id="{16760341-8C1D-489E-8F9F-E5D3891CA478}"/>
              </a:ext>
            </a:extLst>
          </p:cNvPr>
          <p:cNvGrpSpPr/>
          <p:nvPr/>
        </p:nvGrpSpPr>
        <p:grpSpPr>
          <a:xfrm>
            <a:off x="10402083" y="4001461"/>
            <a:ext cx="313312" cy="313312"/>
            <a:chOff x="10402083" y="4001461"/>
            <a:chExt cx="313312" cy="313312"/>
          </a:xfrm>
        </p:grpSpPr>
        <p:sp>
          <p:nvSpPr>
            <p:cNvPr id="618" name="Ellips 617">
              <a:extLst>
                <a:ext uri="{FF2B5EF4-FFF2-40B4-BE49-F238E27FC236}">
                  <a16:creationId xmlns:a16="http://schemas.microsoft.com/office/drawing/2014/main" id="{B8B804CA-E507-9444-8FFF-F344FBDA9D2F}"/>
                </a:ext>
              </a:extLst>
            </p:cNvPr>
            <p:cNvSpPr/>
            <p:nvPr/>
          </p:nvSpPr>
          <p:spPr>
            <a:xfrm>
              <a:off x="10402083" y="4001461"/>
              <a:ext cx="313312" cy="31331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ea typeface="+mn-ea"/>
                <a:cs typeface="+mn-cs"/>
              </a:endParaRPr>
            </a:p>
          </p:txBody>
        </p:sp>
        <p:sp>
          <p:nvSpPr>
            <p:cNvPr id="634" name="Ellips 633">
              <a:extLst>
                <a:ext uri="{FF2B5EF4-FFF2-40B4-BE49-F238E27FC236}">
                  <a16:creationId xmlns:a16="http://schemas.microsoft.com/office/drawing/2014/main" id="{7C3475B1-1856-B644-A965-D0C037DB975B}"/>
                </a:ext>
              </a:extLst>
            </p:cNvPr>
            <p:cNvSpPr/>
            <p:nvPr/>
          </p:nvSpPr>
          <p:spPr>
            <a:xfrm>
              <a:off x="10450727" y="4050105"/>
              <a:ext cx="216024" cy="216024"/>
            </a:xfrm>
            <a:prstGeom prst="ellipse">
              <a:avLst/>
            </a:prstGeom>
            <a:solidFill>
              <a:srgbClr val="C40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ea typeface="+mn-ea"/>
                <a:cs typeface="+mn-cs"/>
              </a:endParaRPr>
            </a:p>
          </p:txBody>
        </p:sp>
      </p:grpSp>
      <p:sp>
        <p:nvSpPr>
          <p:cNvPr id="626" name="Streckad höger 625">
            <a:extLst>
              <a:ext uri="{FF2B5EF4-FFF2-40B4-BE49-F238E27FC236}">
                <a16:creationId xmlns:a16="http://schemas.microsoft.com/office/drawing/2014/main" id="{B6F31599-9BFE-4243-9EEE-AF0AAEB3C0C1}"/>
              </a:ext>
            </a:extLst>
          </p:cNvPr>
          <p:cNvSpPr/>
          <p:nvPr/>
        </p:nvSpPr>
        <p:spPr>
          <a:xfrm rot="5400000">
            <a:off x="9697943" y="1813440"/>
            <a:ext cx="460401" cy="569876"/>
          </a:xfrm>
          <a:prstGeom prst="stripedRightArrow">
            <a:avLst/>
          </a:prstGeom>
          <a:solidFill>
            <a:srgbClr val="C40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ea typeface="+mn-ea"/>
              <a:cs typeface="+mn-cs"/>
            </a:endParaRPr>
          </a:p>
        </p:txBody>
      </p:sp>
      <p:sp>
        <p:nvSpPr>
          <p:cNvPr id="627" name="textruta 626">
            <a:extLst>
              <a:ext uri="{FF2B5EF4-FFF2-40B4-BE49-F238E27FC236}">
                <a16:creationId xmlns:a16="http://schemas.microsoft.com/office/drawing/2014/main" id="{B9121286-B625-254E-9D94-522F54C267EF}"/>
              </a:ext>
            </a:extLst>
          </p:cNvPr>
          <p:cNvSpPr txBox="1"/>
          <p:nvPr/>
        </p:nvSpPr>
        <p:spPr>
          <a:xfrm>
            <a:off x="9055979" y="2424161"/>
            <a:ext cx="9464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C40064"/>
                </a:solidFill>
                <a:effectLst/>
                <a:uLnTx/>
                <a:uFillTx/>
                <a:cs typeface="Arial" panose="020B0604020202020204" pitchFamily="34" charset="0"/>
              </a:rPr>
              <a:t>Reaktiv publicering</a:t>
            </a:r>
          </a:p>
        </p:txBody>
      </p:sp>
      <p:sp>
        <p:nvSpPr>
          <p:cNvPr id="630" name="textruta 629">
            <a:extLst>
              <a:ext uri="{FF2B5EF4-FFF2-40B4-BE49-F238E27FC236}">
                <a16:creationId xmlns:a16="http://schemas.microsoft.com/office/drawing/2014/main" id="{83B1FEA6-0F02-6544-B706-0EC4397879BD}"/>
              </a:ext>
            </a:extLst>
          </p:cNvPr>
          <p:cNvSpPr txBox="1"/>
          <p:nvPr/>
        </p:nvSpPr>
        <p:spPr>
          <a:xfrm>
            <a:off x="9980477" y="2441696"/>
            <a:ext cx="1117759" cy="46846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C40064"/>
                </a:solidFill>
                <a:effectLst/>
                <a:uLnTx/>
                <a:uFillTx/>
                <a:cs typeface="Arial" panose="020B0604020202020204" pitchFamily="34" charset="0"/>
              </a:rPr>
              <a:t>Proaktiv publicering</a:t>
            </a:r>
          </a:p>
        </p:txBody>
      </p:sp>
      <p:cxnSp>
        <p:nvCxnSpPr>
          <p:cNvPr id="631" name="Rak pil 630">
            <a:extLst>
              <a:ext uri="{FF2B5EF4-FFF2-40B4-BE49-F238E27FC236}">
                <a16:creationId xmlns:a16="http://schemas.microsoft.com/office/drawing/2014/main" id="{42495009-15C2-AC40-85F8-67B98C2E1676}"/>
              </a:ext>
            </a:extLst>
          </p:cNvPr>
          <p:cNvCxnSpPr>
            <a:cxnSpLocks/>
          </p:cNvCxnSpPr>
          <p:nvPr/>
        </p:nvCxnSpPr>
        <p:spPr>
          <a:xfrm>
            <a:off x="10089327" y="2369688"/>
            <a:ext cx="615185" cy="0"/>
          </a:xfrm>
          <a:prstGeom prst="straightConnector1">
            <a:avLst/>
          </a:prstGeom>
          <a:ln w="38100">
            <a:solidFill>
              <a:srgbClr val="C40064"/>
            </a:solidFill>
            <a:tailEnd type="triangle"/>
          </a:ln>
        </p:spPr>
        <p:style>
          <a:lnRef idx="1">
            <a:schemeClr val="accent1"/>
          </a:lnRef>
          <a:fillRef idx="0">
            <a:schemeClr val="accent1"/>
          </a:fillRef>
          <a:effectRef idx="0">
            <a:schemeClr val="accent1"/>
          </a:effectRef>
          <a:fontRef idx="minor">
            <a:schemeClr val="tx1"/>
          </a:fontRef>
        </p:style>
      </p:cxnSp>
      <p:cxnSp>
        <p:nvCxnSpPr>
          <p:cNvPr id="632" name="Rak pil 631">
            <a:extLst>
              <a:ext uri="{FF2B5EF4-FFF2-40B4-BE49-F238E27FC236}">
                <a16:creationId xmlns:a16="http://schemas.microsoft.com/office/drawing/2014/main" id="{5B663A66-DD39-4144-8D8E-0269C44ABB8B}"/>
              </a:ext>
            </a:extLst>
          </p:cNvPr>
          <p:cNvCxnSpPr>
            <a:cxnSpLocks/>
          </p:cNvCxnSpPr>
          <p:nvPr/>
        </p:nvCxnSpPr>
        <p:spPr>
          <a:xfrm flipH="1">
            <a:off x="9197085" y="2369688"/>
            <a:ext cx="569876" cy="0"/>
          </a:xfrm>
          <a:prstGeom prst="straightConnector1">
            <a:avLst/>
          </a:prstGeom>
          <a:ln w="38100">
            <a:solidFill>
              <a:srgbClr val="C40064"/>
            </a:solidFill>
            <a:tailEnd type="triangle"/>
          </a:ln>
        </p:spPr>
        <p:style>
          <a:lnRef idx="1">
            <a:schemeClr val="accent1"/>
          </a:lnRef>
          <a:fillRef idx="0">
            <a:schemeClr val="accent1"/>
          </a:fillRef>
          <a:effectRef idx="0">
            <a:schemeClr val="accent1"/>
          </a:effectRef>
          <a:fontRef idx="minor">
            <a:schemeClr val="tx1"/>
          </a:fontRef>
        </p:style>
      </p:cxnSp>
      <p:sp>
        <p:nvSpPr>
          <p:cNvPr id="636" name="textruta 635">
            <a:extLst>
              <a:ext uri="{FF2B5EF4-FFF2-40B4-BE49-F238E27FC236}">
                <a16:creationId xmlns:a16="http://schemas.microsoft.com/office/drawing/2014/main" id="{9C4BA847-9522-8048-9719-0C537BC394EA}"/>
              </a:ext>
            </a:extLst>
          </p:cNvPr>
          <p:cNvSpPr txBox="1"/>
          <p:nvPr/>
        </p:nvSpPr>
        <p:spPr>
          <a:xfrm>
            <a:off x="9795244" y="1542371"/>
            <a:ext cx="1787156" cy="307777"/>
          </a:xfrm>
          <a:prstGeom prst="rect">
            <a:avLst/>
          </a:prstGeom>
          <a:noFill/>
        </p:spPr>
        <p:txBody>
          <a:bodyPr wrap="non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C40064"/>
                </a:solidFill>
                <a:effectLst/>
                <a:uLnTx/>
                <a:uFillTx/>
                <a:cs typeface="Arial" panose="020B0604020202020204" pitchFamily="34" charset="0"/>
              </a:rPr>
              <a:t>PARADIGMSKIFTE</a:t>
            </a:r>
          </a:p>
        </p:txBody>
      </p:sp>
      <p:sp>
        <p:nvSpPr>
          <p:cNvPr id="14" name="Rectangle 13">
            <a:extLst>
              <a:ext uri="{FF2B5EF4-FFF2-40B4-BE49-F238E27FC236}">
                <a16:creationId xmlns:a16="http://schemas.microsoft.com/office/drawing/2014/main" id="{0C4B143C-F8C4-4883-8206-F75707857220}"/>
              </a:ext>
            </a:extLst>
          </p:cNvPr>
          <p:cNvSpPr/>
          <p:nvPr/>
        </p:nvSpPr>
        <p:spPr>
          <a:xfrm>
            <a:off x="1801034" y="1542371"/>
            <a:ext cx="6736573" cy="950132"/>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900000" rtlCol="0" anchor="ctr"/>
          <a:lstStyle/>
          <a:p>
            <a:r>
              <a:rPr lang="sv-SE" sz="1400" b="1" dirty="0">
                <a:solidFill>
                  <a:schemeClr val="tx1"/>
                </a:solidFill>
              </a:rPr>
              <a:t>Anders Chydenius </a:t>
            </a:r>
            <a:r>
              <a:rPr lang="sv-SE" sz="1400" dirty="0">
                <a:solidFill>
                  <a:schemeClr val="tx1"/>
                </a:solidFill>
              </a:rPr>
              <a:t>(1729–1803) Den österbottniske prästen Anders Chydenius genomförde vid riksdagen i Gävle den 2 december</a:t>
            </a:r>
            <a:r>
              <a:rPr lang="sv-SE" sz="1400" b="1" dirty="0">
                <a:solidFill>
                  <a:schemeClr val="tx1"/>
                </a:solidFill>
              </a:rPr>
              <a:t> 1766</a:t>
            </a:r>
            <a:r>
              <a:rPr lang="sv-SE" sz="1400" dirty="0">
                <a:solidFill>
                  <a:schemeClr val="tx1"/>
                </a:solidFill>
              </a:rPr>
              <a:t> antagandet av en tryckfrihetsförordning som stoppade censur och införde </a:t>
            </a:r>
            <a:r>
              <a:rPr lang="sv-SE" sz="1400" b="1" dirty="0">
                <a:solidFill>
                  <a:schemeClr val="tx1"/>
                </a:solidFill>
              </a:rPr>
              <a:t>offentlighetsprincipen</a:t>
            </a:r>
            <a:r>
              <a:rPr lang="sv-SE" sz="1400" dirty="0">
                <a:solidFill>
                  <a:schemeClr val="tx1"/>
                </a:solidFill>
              </a:rPr>
              <a:t> för offentliga handlingar i svenska myndigheten.</a:t>
            </a:r>
          </a:p>
        </p:txBody>
      </p:sp>
      <p:cxnSp>
        <p:nvCxnSpPr>
          <p:cNvPr id="13" name="Straight Connector 12">
            <a:extLst>
              <a:ext uri="{FF2B5EF4-FFF2-40B4-BE49-F238E27FC236}">
                <a16:creationId xmlns:a16="http://schemas.microsoft.com/office/drawing/2014/main" id="{D0BDC2D4-6771-44D5-9942-1468547E3350}"/>
              </a:ext>
            </a:extLst>
          </p:cNvPr>
          <p:cNvCxnSpPr/>
          <p:nvPr/>
        </p:nvCxnSpPr>
        <p:spPr>
          <a:xfrm>
            <a:off x="9928143" y="2328579"/>
            <a:ext cx="0" cy="2752407"/>
          </a:xfrm>
          <a:prstGeom prst="line">
            <a:avLst/>
          </a:prstGeom>
          <a:ln w="19050">
            <a:solidFill>
              <a:srgbClr val="C40064"/>
            </a:solidFill>
            <a:prstDash val="dash"/>
          </a:ln>
        </p:spPr>
        <p:style>
          <a:lnRef idx="1">
            <a:schemeClr val="accent1"/>
          </a:lnRef>
          <a:fillRef idx="0">
            <a:schemeClr val="accent1"/>
          </a:fillRef>
          <a:effectRef idx="0">
            <a:schemeClr val="accent1"/>
          </a:effectRef>
          <a:fontRef idx="minor">
            <a:schemeClr val="tx1"/>
          </a:fontRef>
        </p:style>
      </p:cxnSp>
      <p:sp>
        <p:nvSpPr>
          <p:cNvPr id="38" name="Content Placeholder 23">
            <a:extLst>
              <a:ext uri="{FF2B5EF4-FFF2-40B4-BE49-F238E27FC236}">
                <a16:creationId xmlns:a16="http://schemas.microsoft.com/office/drawing/2014/main" id="{55FFE630-413B-451B-B670-431323148036}"/>
              </a:ext>
            </a:extLst>
          </p:cNvPr>
          <p:cNvSpPr txBox="1">
            <a:spLocks/>
          </p:cNvSpPr>
          <p:nvPr/>
        </p:nvSpPr>
        <p:spPr>
          <a:xfrm>
            <a:off x="609600" y="5241572"/>
            <a:ext cx="10972800" cy="709229"/>
          </a:xfrm>
          <a:prstGeom prst="rect">
            <a:avLst/>
          </a:prstGeom>
        </p:spPr>
        <p:txBody>
          <a:bodyPr anchor="b" anchorCtr="0"/>
          <a:lstStyle>
            <a:lvl1pPr marL="180000" indent="-180000" algn="l" defTabSz="914400" rtl="0" eaLnBrk="1" latinLnBrk="0" hangingPunct="1">
              <a:spcBef>
                <a:spcPct val="20000"/>
              </a:spcBef>
              <a:spcAft>
                <a:spcPts val="600"/>
              </a:spcAft>
              <a:buFont typeface="Arial" panose="020B0604020202020204" pitchFamily="34" charset="0"/>
              <a:buChar char="•"/>
              <a:defRPr sz="2000" kern="1200">
                <a:solidFill>
                  <a:schemeClr val="tx1"/>
                </a:solidFill>
                <a:latin typeface="+mn-lt"/>
                <a:ea typeface="+mn-ea"/>
                <a:cs typeface="+mn-cs"/>
              </a:defRPr>
            </a:lvl1pPr>
            <a:lvl2pPr marL="398463" indent="-219075"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2pPr>
            <a:lvl3pPr marL="584200" indent="-195263"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3pPr>
            <a:lvl4pPr marL="812800" indent="-211138"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4pPr>
            <a:lvl5pPr marL="1008063" indent="-212725"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sv-SE" sz="1000" b="1" dirty="0"/>
              <a:t>Bildtolkning för synskadade: </a:t>
            </a:r>
            <a:r>
              <a:rPr lang="sv-SE" sz="1000" dirty="0"/>
              <a:t>Bilden visar ett porträtt av offentlighetsprincipens upphovsman, Anders Chydenius samt en tidslinje mellan år 1766 till nu- &amp; framtid, som illustrerar hur distributionen av offentlighetsprincipen har förändrats genom tiderna, allteftersom att tekniken utvecklats. Från häst på 1700-talet, via cykel på 1800-talet och under 1900-talet via postbil och –cykel, för att under slutet av 1900-talet när faxen introducerades, och vidare in på 2000-talet domineras av elektronisk distribution. Bilden visar sedan en pil med rubriken "paradigmskifte" mellan 2000-talet och 2015 och framåt på andra sida. Tiden innan paradigmskiftet beskrivs som "Reaktiv publicering" och på andra sidan paradigmskiftespilen står det "Proaktiv publicering". </a:t>
            </a:r>
            <a:endParaRPr lang="en-US" sz="1000" dirty="0"/>
          </a:p>
        </p:txBody>
      </p:sp>
      <p:sp>
        <p:nvSpPr>
          <p:cNvPr id="33" name="Rectangle 34">
            <a:extLst>
              <a:ext uri="{FF2B5EF4-FFF2-40B4-BE49-F238E27FC236}">
                <a16:creationId xmlns:a16="http://schemas.microsoft.com/office/drawing/2014/main" id="{9374B05A-9897-46BE-A2DF-C49BE04A409F}"/>
              </a:ext>
            </a:extLst>
          </p:cNvPr>
          <p:cNvSpPr/>
          <p:nvPr/>
        </p:nvSpPr>
        <p:spPr>
          <a:xfrm>
            <a:off x="-201105" y="260648"/>
            <a:ext cx="12594210" cy="1028486"/>
          </a:xfrm>
          <a:prstGeom prst="rect">
            <a:avLst/>
          </a:prstGeom>
          <a:solidFill>
            <a:schemeClr val="tx2">
              <a:alpha val="69804"/>
            </a:scheme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504000" tIns="0" rIns="504000" bIns="0" numCol="1" spcCol="1270" anchor="ctr" anchorCtr="0">
            <a:noAutofit/>
          </a:bodyPr>
          <a:lstStyle/>
          <a:p>
            <a:pPr lvl="0" algn="ctr">
              <a:defRPr/>
            </a:pPr>
            <a:r>
              <a:rPr lang="sv-SE" sz="3200">
                <a:solidFill>
                  <a:schemeClr val="bg1"/>
                </a:solidFill>
                <a:latin typeface="Arial" panose="020B0604020202020204" pitchFamily="34" charset="0"/>
                <a:cs typeface="Arial" panose="020B0604020202020204" pitchFamily="34" charset="0"/>
              </a:rPr>
              <a:t>Vi befinner oss i ett paradigmskifte där delning av offentliga handlingar måste ske proaktivt istället för reaktivt</a:t>
            </a:r>
            <a:endParaRPr lang="sv-SE" sz="3200" b="1">
              <a:solidFill>
                <a:schemeClr val="bg1"/>
              </a:solidFill>
              <a:latin typeface="Stockholm Type Regular" pitchFamily="50" charset="0"/>
            </a:endParaRPr>
          </a:p>
        </p:txBody>
      </p:sp>
    </p:spTree>
    <p:extLst>
      <p:ext uri="{BB962C8B-B14F-4D97-AF65-F5344CB8AC3E}">
        <p14:creationId xmlns:p14="http://schemas.microsoft.com/office/powerpoint/2010/main" val="4003574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F6F96ED0-9671-4466-9A66-5B18FDB2715E}"/>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9026" name="think-cell Slide" r:id="rId5" imgW="526" imgH="526" progId="TCLayout.ActiveDocument.1">
                  <p:embed/>
                </p:oleObj>
              </mc:Choice>
              <mc:Fallback>
                <p:oleObj name="think-cell Slide" r:id="rId5" imgW="526" imgH="526" progId="TCLayout.ActiveDocument.1">
                  <p:embed/>
                  <p:pic>
                    <p:nvPicPr>
                      <p:cNvPr id="8" name="Objekt 7" hidden="1">
                        <a:extLst>
                          <a:ext uri="{FF2B5EF4-FFF2-40B4-BE49-F238E27FC236}">
                            <a16:creationId xmlns:a16="http://schemas.microsoft.com/office/drawing/2014/main" id="{F6F96ED0-9671-4466-9A66-5B18FDB2715E}"/>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ktangel 3" hidden="1">
            <a:extLst>
              <a:ext uri="{FF2B5EF4-FFF2-40B4-BE49-F238E27FC236}">
                <a16:creationId xmlns:a16="http://schemas.microsoft.com/office/drawing/2014/main" id="{5794284C-2E70-4CB3-A2DC-CD9402E9B07C}"/>
              </a:ext>
            </a:extLst>
          </p:cNvPr>
          <p:cNvSpPr/>
          <p:nvPr>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sv-SE" sz="2800" b="1" dirty="0">
              <a:latin typeface="Arial" panose="020B0604020202020204" pitchFamily="34" charset="0"/>
              <a:ea typeface="+mj-ea"/>
              <a:cs typeface="+mj-cs"/>
              <a:sym typeface="Arial" panose="020B0604020202020204" pitchFamily="34" charset="0"/>
            </a:endParaRPr>
          </a:p>
        </p:txBody>
      </p:sp>
      <p:grpSp>
        <p:nvGrpSpPr>
          <p:cNvPr id="3" name="Grupp 2">
            <a:extLst>
              <a:ext uri="{FF2B5EF4-FFF2-40B4-BE49-F238E27FC236}">
                <a16:creationId xmlns:a16="http://schemas.microsoft.com/office/drawing/2014/main" id="{025C0660-50BB-7148-9071-9B4E0C33F3F7}"/>
              </a:ext>
            </a:extLst>
          </p:cNvPr>
          <p:cNvGrpSpPr/>
          <p:nvPr/>
        </p:nvGrpSpPr>
        <p:grpSpPr>
          <a:xfrm>
            <a:off x="5668418" y="1542371"/>
            <a:ext cx="5913982" cy="4435419"/>
            <a:chOff x="4943873" y="1576748"/>
            <a:chExt cx="6317832" cy="4738302"/>
          </a:xfrm>
        </p:grpSpPr>
        <p:pic>
          <p:nvPicPr>
            <p:cNvPr id="12" name="Bildobjekt 11">
              <a:extLst>
                <a:ext uri="{FF2B5EF4-FFF2-40B4-BE49-F238E27FC236}">
                  <a16:creationId xmlns:a16="http://schemas.microsoft.com/office/drawing/2014/main" id="{C720FAA2-0A97-104B-9B2B-00044E0A0C1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rot="16200000">
              <a:off x="5786503" y="1036999"/>
              <a:ext cx="4435421" cy="6120682"/>
            </a:xfrm>
            <a:prstGeom prst="rect">
              <a:avLst/>
            </a:prstGeom>
          </p:spPr>
        </p:pic>
        <p:sp>
          <p:nvSpPr>
            <p:cNvPr id="6" name="textruta 5">
              <a:extLst>
                <a:ext uri="{FF2B5EF4-FFF2-40B4-BE49-F238E27FC236}">
                  <a16:creationId xmlns:a16="http://schemas.microsoft.com/office/drawing/2014/main" id="{D84C3F01-D3E4-7344-A48F-B295D24431FB}"/>
                </a:ext>
              </a:extLst>
            </p:cNvPr>
            <p:cNvSpPr txBox="1"/>
            <p:nvPr/>
          </p:nvSpPr>
          <p:spPr>
            <a:xfrm>
              <a:off x="5001813" y="1576748"/>
              <a:ext cx="3142721" cy="328794"/>
            </a:xfrm>
            <a:prstGeom prst="rect">
              <a:avLst/>
            </a:prstGeom>
            <a:noFill/>
          </p:spPr>
          <p:txBody>
            <a:bodyPr wrap="none" rtlCol="0">
              <a:spAutoFit/>
            </a:bodyPr>
            <a:lstStyle/>
            <a:p>
              <a:r>
                <a:rPr lang="sv-SE" sz="1400">
                  <a:solidFill>
                    <a:schemeClr val="bg1">
                      <a:lumMod val="50000"/>
                    </a:schemeClr>
                  </a:solidFill>
                </a:rPr>
                <a:t>Figur: OECD </a:t>
              </a:r>
              <a:r>
                <a:rPr lang="sv-SE" sz="1400" err="1">
                  <a:solidFill>
                    <a:schemeClr val="bg1">
                      <a:lumMod val="50000"/>
                    </a:schemeClr>
                  </a:solidFill>
                </a:rPr>
                <a:t>OURdata</a:t>
              </a:r>
              <a:r>
                <a:rPr lang="sv-SE" sz="1400">
                  <a:solidFill>
                    <a:schemeClr val="bg1">
                      <a:lumMod val="50000"/>
                    </a:schemeClr>
                  </a:solidFill>
                </a:rPr>
                <a:t> Index 2019</a:t>
              </a:r>
            </a:p>
          </p:txBody>
        </p:sp>
        <p:pic>
          <p:nvPicPr>
            <p:cNvPr id="11" name="Bildobjekt 10">
              <a:extLst>
                <a:ext uri="{FF2B5EF4-FFF2-40B4-BE49-F238E27FC236}">
                  <a16:creationId xmlns:a16="http://schemas.microsoft.com/office/drawing/2014/main" id="{2CBFE44E-3028-8E4D-8EC8-0DEC2A4A803F}"/>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6600056" y="2062206"/>
              <a:ext cx="4318000" cy="241300"/>
            </a:xfrm>
            <a:prstGeom prst="rect">
              <a:avLst/>
            </a:prstGeom>
          </p:spPr>
        </p:pic>
        <p:sp>
          <p:nvSpPr>
            <p:cNvPr id="13" name="textruta 12">
              <a:extLst>
                <a:ext uri="{FF2B5EF4-FFF2-40B4-BE49-F238E27FC236}">
                  <a16:creationId xmlns:a16="http://schemas.microsoft.com/office/drawing/2014/main" id="{7E15E0F9-AD93-3C4B-A0B1-0C42A123D826}"/>
                </a:ext>
              </a:extLst>
            </p:cNvPr>
            <p:cNvSpPr txBox="1"/>
            <p:nvPr/>
          </p:nvSpPr>
          <p:spPr>
            <a:xfrm>
              <a:off x="10829656" y="1894226"/>
              <a:ext cx="432049" cy="295915"/>
            </a:xfrm>
            <a:prstGeom prst="rect">
              <a:avLst/>
            </a:prstGeom>
            <a:solidFill>
              <a:schemeClr val="bg1"/>
            </a:solidFill>
          </p:spPr>
          <p:txBody>
            <a:bodyPr wrap="square" rtlCol="0">
              <a:spAutoFit/>
            </a:bodyPr>
            <a:lstStyle/>
            <a:p>
              <a:r>
                <a:rPr lang="sv-SE" sz="1200">
                  <a:solidFill>
                    <a:schemeClr val="bg1">
                      <a:lumMod val="50000"/>
                    </a:schemeClr>
                  </a:solidFill>
                </a:rPr>
                <a:t>1,0</a:t>
              </a:r>
              <a:endParaRPr lang="sv-SE">
                <a:solidFill>
                  <a:schemeClr val="bg1">
                    <a:lumMod val="50000"/>
                  </a:schemeClr>
                </a:solidFill>
              </a:endParaRPr>
            </a:p>
          </p:txBody>
        </p:sp>
        <p:sp>
          <p:nvSpPr>
            <p:cNvPr id="18" name="textruta 17">
              <a:extLst>
                <a:ext uri="{FF2B5EF4-FFF2-40B4-BE49-F238E27FC236}">
                  <a16:creationId xmlns:a16="http://schemas.microsoft.com/office/drawing/2014/main" id="{7ECDA8B4-B191-7440-A807-E728503CFBCB}"/>
                </a:ext>
              </a:extLst>
            </p:cNvPr>
            <p:cNvSpPr txBox="1"/>
            <p:nvPr/>
          </p:nvSpPr>
          <p:spPr>
            <a:xfrm>
              <a:off x="10829656" y="2225009"/>
              <a:ext cx="432049" cy="295915"/>
            </a:xfrm>
            <a:prstGeom prst="rect">
              <a:avLst/>
            </a:prstGeom>
            <a:solidFill>
              <a:schemeClr val="bg1"/>
            </a:solidFill>
          </p:spPr>
          <p:txBody>
            <a:bodyPr wrap="square" rtlCol="0">
              <a:spAutoFit/>
            </a:bodyPr>
            <a:lstStyle/>
            <a:p>
              <a:r>
                <a:rPr lang="sv-SE" sz="1200">
                  <a:solidFill>
                    <a:schemeClr val="bg1">
                      <a:lumMod val="50000"/>
                    </a:schemeClr>
                  </a:solidFill>
                </a:rPr>
                <a:t>0,9</a:t>
              </a:r>
              <a:endParaRPr lang="sv-SE">
                <a:solidFill>
                  <a:schemeClr val="bg1">
                    <a:lumMod val="50000"/>
                  </a:schemeClr>
                </a:solidFill>
              </a:endParaRPr>
            </a:p>
          </p:txBody>
        </p:sp>
        <p:sp>
          <p:nvSpPr>
            <p:cNvPr id="20" name="textruta 19">
              <a:extLst>
                <a:ext uri="{FF2B5EF4-FFF2-40B4-BE49-F238E27FC236}">
                  <a16:creationId xmlns:a16="http://schemas.microsoft.com/office/drawing/2014/main" id="{7D098332-CA40-B141-989C-8BB330A963C1}"/>
                </a:ext>
              </a:extLst>
            </p:cNvPr>
            <p:cNvSpPr txBox="1"/>
            <p:nvPr/>
          </p:nvSpPr>
          <p:spPr>
            <a:xfrm>
              <a:off x="10829656" y="2555792"/>
              <a:ext cx="432049" cy="295915"/>
            </a:xfrm>
            <a:prstGeom prst="rect">
              <a:avLst/>
            </a:prstGeom>
            <a:solidFill>
              <a:schemeClr val="bg1"/>
            </a:solidFill>
          </p:spPr>
          <p:txBody>
            <a:bodyPr wrap="square" rtlCol="0">
              <a:spAutoFit/>
            </a:bodyPr>
            <a:lstStyle/>
            <a:p>
              <a:r>
                <a:rPr lang="sv-SE" sz="1200">
                  <a:solidFill>
                    <a:schemeClr val="bg1">
                      <a:lumMod val="50000"/>
                    </a:schemeClr>
                  </a:solidFill>
                </a:rPr>
                <a:t>0,8</a:t>
              </a:r>
              <a:endParaRPr lang="sv-SE">
                <a:solidFill>
                  <a:schemeClr val="bg1">
                    <a:lumMod val="50000"/>
                  </a:schemeClr>
                </a:solidFill>
              </a:endParaRPr>
            </a:p>
          </p:txBody>
        </p:sp>
        <p:sp>
          <p:nvSpPr>
            <p:cNvPr id="22" name="textruta 21">
              <a:extLst>
                <a:ext uri="{FF2B5EF4-FFF2-40B4-BE49-F238E27FC236}">
                  <a16:creationId xmlns:a16="http://schemas.microsoft.com/office/drawing/2014/main" id="{02C7A459-2733-D443-BB72-492B94D01C78}"/>
                </a:ext>
              </a:extLst>
            </p:cNvPr>
            <p:cNvSpPr txBox="1"/>
            <p:nvPr/>
          </p:nvSpPr>
          <p:spPr>
            <a:xfrm>
              <a:off x="10829656" y="2886575"/>
              <a:ext cx="432049" cy="295915"/>
            </a:xfrm>
            <a:prstGeom prst="rect">
              <a:avLst/>
            </a:prstGeom>
            <a:solidFill>
              <a:schemeClr val="bg1"/>
            </a:solidFill>
          </p:spPr>
          <p:txBody>
            <a:bodyPr wrap="square" rtlCol="0">
              <a:spAutoFit/>
            </a:bodyPr>
            <a:lstStyle/>
            <a:p>
              <a:r>
                <a:rPr lang="sv-SE" sz="1200">
                  <a:solidFill>
                    <a:schemeClr val="bg1">
                      <a:lumMod val="50000"/>
                    </a:schemeClr>
                  </a:solidFill>
                </a:rPr>
                <a:t>0,7</a:t>
              </a:r>
              <a:endParaRPr lang="sv-SE">
                <a:solidFill>
                  <a:schemeClr val="bg1">
                    <a:lumMod val="50000"/>
                  </a:schemeClr>
                </a:solidFill>
              </a:endParaRPr>
            </a:p>
          </p:txBody>
        </p:sp>
        <p:sp>
          <p:nvSpPr>
            <p:cNvPr id="24" name="textruta 23">
              <a:extLst>
                <a:ext uri="{FF2B5EF4-FFF2-40B4-BE49-F238E27FC236}">
                  <a16:creationId xmlns:a16="http://schemas.microsoft.com/office/drawing/2014/main" id="{80646903-580D-344F-958E-3DECE1D69E85}"/>
                </a:ext>
              </a:extLst>
            </p:cNvPr>
            <p:cNvSpPr txBox="1"/>
            <p:nvPr/>
          </p:nvSpPr>
          <p:spPr>
            <a:xfrm>
              <a:off x="10829656" y="3217357"/>
              <a:ext cx="432049" cy="295915"/>
            </a:xfrm>
            <a:prstGeom prst="rect">
              <a:avLst/>
            </a:prstGeom>
            <a:solidFill>
              <a:schemeClr val="bg1"/>
            </a:solidFill>
          </p:spPr>
          <p:txBody>
            <a:bodyPr wrap="square" rtlCol="0">
              <a:spAutoFit/>
            </a:bodyPr>
            <a:lstStyle/>
            <a:p>
              <a:r>
                <a:rPr lang="sv-SE" sz="1200">
                  <a:solidFill>
                    <a:schemeClr val="bg1">
                      <a:lumMod val="50000"/>
                    </a:schemeClr>
                  </a:solidFill>
                </a:rPr>
                <a:t>0,6</a:t>
              </a:r>
              <a:endParaRPr lang="sv-SE">
                <a:solidFill>
                  <a:schemeClr val="bg1">
                    <a:lumMod val="50000"/>
                  </a:schemeClr>
                </a:solidFill>
              </a:endParaRPr>
            </a:p>
          </p:txBody>
        </p:sp>
        <p:sp>
          <p:nvSpPr>
            <p:cNvPr id="25" name="textruta 24">
              <a:extLst>
                <a:ext uri="{FF2B5EF4-FFF2-40B4-BE49-F238E27FC236}">
                  <a16:creationId xmlns:a16="http://schemas.microsoft.com/office/drawing/2014/main" id="{BA6CCD50-9238-DF4B-860D-ACC83E7EA545}"/>
                </a:ext>
              </a:extLst>
            </p:cNvPr>
            <p:cNvSpPr txBox="1"/>
            <p:nvPr/>
          </p:nvSpPr>
          <p:spPr>
            <a:xfrm>
              <a:off x="10829656" y="3548141"/>
              <a:ext cx="432049" cy="295915"/>
            </a:xfrm>
            <a:prstGeom prst="rect">
              <a:avLst/>
            </a:prstGeom>
            <a:solidFill>
              <a:schemeClr val="bg1"/>
            </a:solidFill>
          </p:spPr>
          <p:txBody>
            <a:bodyPr wrap="square" rtlCol="0">
              <a:spAutoFit/>
            </a:bodyPr>
            <a:lstStyle/>
            <a:p>
              <a:r>
                <a:rPr lang="sv-SE" sz="1200">
                  <a:solidFill>
                    <a:schemeClr val="bg1">
                      <a:lumMod val="50000"/>
                    </a:schemeClr>
                  </a:solidFill>
                </a:rPr>
                <a:t>0,5</a:t>
              </a:r>
              <a:endParaRPr lang="sv-SE">
                <a:solidFill>
                  <a:schemeClr val="bg1">
                    <a:lumMod val="50000"/>
                  </a:schemeClr>
                </a:solidFill>
              </a:endParaRPr>
            </a:p>
          </p:txBody>
        </p:sp>
        <p:sp>
          <p:nvSpPr>
            <p:cNvPr id="26" name="textruta 25">
              <a:extLst>
                <a:ext uri="{FF2B5EF4-FFF2-40B4-BE49-F238E27FC236}">
                  <a16:creationId xmlns:a16="http://schemas.microsoft.com/office/drawing/2014/main" id="{9E9DA89D-8EB3-D240-93DD-A127A9447740}"/>
                </a:ext>
              </a:extLst>
            </p:cNvPr>
            <p:cNvSpPr txBox="1"/>
            <p:nvPr/>
          </p:nvSpPr>
          <p:spPr>
            <a:xfrm>
              <a:off x="10829656" y="3878924"/>
              <a:ext cx="432049" cy="295915"/>
            </a:xfrm>
            <a:prstGeom prst="rect">
              <a:avLst/>
            </a:prstGeom>
            <a:solidFill>
              <a:schemeClr val="bg1"/>
            </a:solidFill>
          </p:spPr>
          <p:txBody>
            <a:bodyPr wrap="square" rtlCol="0">
              <a:spAutoFit/>
            </a:bodyPr>
            <a:lstStyle/>
            <a:p>
              <a:r>
                <a:rPr lang="sv-SE" sz="1200">
                  <a:solidFill>
                    <a:schemeClr val="bg1">
                      <a:lumMod val="50000"/>
                    </a:schemeClr>
                  </a:solidFill>
                </a:rPr>
                <a:t>0,4</a:t>
              </a:r>
              <a:endParaRPr lang="sv-SE">
                <a:solidFill>
                  <a:schemeClr val="bg1">
                    <a:lumMod val="50000"/>
                  </a:schemeClr>
                </a:solidFill>
              </a:endParaRPr>
            </a:p>
          </p:txBody>
        </p:sp>
        <p:sp>
          <p:nvSpPr>
            <p:cNvPr id="27" name="textruta 26">
              <a:extLst>
                <a:ext uri="{FF2B5EF4-FFF2-40B4-BE49-F238E27FC236}">
                  <a16:creationId xmlns:a16="http://schemas.microsoft.com/office/drawing/2014/main" id="{2AFEE0F4-BA75-6F40-97F4-48493E00ED77}"/>
                </a:ext>
              </a:extLst>
            </p:cNvPr>
            <p:cNvSpPr txBox="1"/>
            <p:nvPr/>
          </p:nvSpPr>
          <p:spPr>
            <a:xfrm>
              <a:off x="10829656" y="4209707"/>
              <a:ext cx="432049" cy="295915"/>
            </a:xfrm>
            <a:prstGeom prst="rect">
              <a:avLst/>
            </a:prstGeom>
            <a:solidFill>
              <a:schemeClr val="bg1"/>
            </a:solidFill>
          </p:spPr>
          <p:txBody>
            <a:bodyPr wrap="square" rtlCol="0">
              <a:spAutoFit/>
            </a:bodyPr>
            <a:lstStyle/>
            <a:p>
              <a:r>
                <a:rPr lang="sv-SE" sz="1200">
                  <a:solidFill>
                    <a:schemeClr val="bg1">
                      <a:lumMod val="50000"/>
                    </a:schemeClr>
                  </a:solidFill>
                </a:rPr>
                <a:t>0,3</a:t>
              </a:r>
              <a:endParaRPr lang="sv-SE">
                <a:solidFill>
                  <a:schemeClr val="bg1">
                    <a:lumMod val="50000"/>
                  </a:schemeClr>
                </a:solidFill>
              </a:endParaRPr>
            </a:p>
          </p:txBody>
        </p:sp>
        <p:sp>
          <p:nvSpPr>
            <p:cNvPr id="28" name="textruta 27">
              <a:extLst>
                <a:ext uri="{FF2B5EF4-FFF2-40B4-BE49-F238E27FC236}">
                  <a16:creationId xmlns:a16="http://schemas.microsoft.com/office/drawing/2014/main" id="{ED5D2D86-F14E-E742-8E7A-6938AD31ED71}"/>
                </a:ext>
              </a:extLst>
            </p:cNvPr>
            <p:cNvSpPr txBox="1"/>
            <p:nvPr/>
          </p:nvSpPr>
          <p:spPr>
            <a:xfrm>
              <a:off x="10829656" y="4540490"/>
              <a:ext cx="432049" cy="295915"/>
            </a:xfrm>
            <a:prstGeom prst="rect">
              <a:avLst/>
            </a:prstGeom>
            <a:solidFill>
              <a:schemeClr val="bg1"/>
            </a:solidFill>
          </p:spPr>
          <p:txBody>
            <a:bodyPr wrap="square" rtlCol="0">
              <a:spAutoFit/>
            </a:bodyPr>
            <a:lstStyle/>
            <a:p>
              <a:r>
                <a:rPr lang="sv-SE" sz="1200">
                  <a:solidFill>
                    <a:schemeClr val="bg1">
                      <a:lumMod val="50000"/>
                    </a:schemeClr>
                  </a:solidFill>
                </a:rPr>
                <a:t>0,2</a:t>
              </a:r>
              <a:endParaRPr lang="sv-SE">
                <a:solidFill>
                  <a:schemeClr val="bg1">
                    <a:lumMod val="50000"/>
                  </a:schemeClr>
                </a:solidFill>
              </a:endParaRPr>
            </a:p>
          </p:txBody>
        </p:sp>
        <p:sp>
          <p:nvSpPr>
            <p:cNvPr id="29" name="textruta 28">
              <a:extLst>
                <a:ext uri="{FF2B5EF4-FFF2-40B4-BE49-F238E27FC236}">
                  <a16:creationId xmlns:a16="http://schemas.microsoft.com/office/drawing/2014/main" id="{08A62C4D-2FD3-0042-B3C5-85C79D8528DB}"/>
                </a:ext>
              </a:extLst>
            </p:cNvPr>
            <p:cNvSpPr txBox="1"/>
            <p:nvPr/>
          </p:nvSpPr>
          <p:spPr>
            <a:xfrm>
              <a:off x="10829656" y="4871272"/>
              <a:ext cx="432049" cy="295915"/>
            </a:xfrm>
            <a:prstGeom prst="rect">
              <a:avLst/>
            </a:prstGeom>
            <a:solidFill>
              <a:schemeClr val="bg1"/>
            </a:solidFill>
          </p:spPr>
          <p:txBody>
            <a:bodyPr wrap="square" rtlCol="0">
              <a:spAutoFit/>
            </a:bodyPr>
            <a:lstStyle/>
            <a:p>
              <a:r>
                <a:rPr lang="sv-SE" sz="1200">
                  <a:solidFill>
                    <a:schemeClr val="bg1">
                      <a:lumMod val="50000"/>
                    </a:schemeClr>
                  </a:solidFill>
                </a:rPr>
                <a:t>0,1</a:t>
              </a:r>
              <a:endParaRPr lang="sv-SE">
                <a:solidFill>
                  <a:schemeClr val="bg1">
                    <a:lumMod val="50000"/>
                  </a:schemeClr>
                </a:solidFill>
              </a:endParaRPr>
            </a:p>
          </p:txBody>
        </p:sp>
        <p:sp>
          <p:nvSpPr>
            <p:cNvPr id="30" name="textruta 29">
              <a:extLst>
                <a:ext uri="{FF2B5EF4-FFF2-40B4-BE49-F238E27FC236}">
                  <a16:creationId xmlns:a16="http://schemas.microsoft.com/office/drawing/2014/main" id="{18DB45E1-F5CA-F341-A924-A3635AF855FF}"/>
                </a:ext>
              </a:extLst>
            </p:cNvPr>
            <p:cNvSpPr txBox="1"/>
            <p:nvPr/>
          </p:nvSpPr>
          <p:spPr>
            <a:xfrm>
              <a:off x="10829656" y="5202056"/>
              <a:ext cx="432049" cy="295915"/>
            </a:xfrm>
            <a:prstGeom prst="rect">
              <a:avLst/>
            </a:prstGeom>
            <a:solidFill>
              <a:schemeClr val="bg1"/>
            </a:solidFill>
          </p:spPr>
          <p:txBody>
            <a:bodyPr wrap="square" rtlCol="0">
              <a:spAutoFit/>
            </a:bodyPr>
            <a:lstStyle/>
            <a:p>
              <a:r>
                <a:rPr lang="sv-SE" sz="1200">
                  <a:solidFill>
                    <a:schemeClr val="bg1">
                      <a:lumMod val="50000"/>
                    </a:schemeClr>
                  </a:solidFill>
                </a:rPr>
                <a:t>0,0</a:t>
              </a:r>
              <a:endParaRPr lang="sv-SE">
                <a:solidFill>
                  <a:schemeClr val="bg1">
                    <a:lumMod val="50000"/>
                  </a:schemeClr>
                </a:solidFill>
              </a:endParaRPr>
            </a:p>
          </p:txBody>
        </p:sp>
        <p:sp>
          <p:nvSpPr>
            <p:cNvPr id="9" name="Rektangel 8">
              <a:extLst>
                <a:ext uri="{FF2B5EF4-FFF2-40B4-BE49-F238E27FC236}">
                  <a16:creationId xmlns:a16="http://schemas.microsoft.com/office/drawing/2014/main" id="{1ACDCD80-88DC-8B45-8C02-1DFC9DD8B06E}"/>
                </a:ext>
              </a:extLst>
            </p:cNvPr>
            <p:cNvSpPr/>
            <p:nvPr/>
          </p:nvSpPr>
          <p:spPr>
            <a:xfrm>
              <a:off x="10475745" y="4069659"/>
              <a:ext cx="143191" cy="188022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textruta 13">
              <a:extLst>
                <a:ext uri="{FF2B5EF4-FFF2-40B4-BE49-F238E27FC236}">
                  <a16:creationId xmlns:a16="http://schemas.microsoft.com/office/drawing/2014/main" id="{1D228CB1-9B53-4244-B10A-9E63DBCFB3CB}"/>
                </a:ext>
              </a:extLst>
            </p:cNvPr>
            <p:cNvSpPr txBox="1"/>
            <p:nvPr/>
          </p:nvSpPr>
          <p:spPr>
            <a:xfrm>
              <a:off x="8478073" y="2844430"/>
              <a:ext cx="2351583" cy="493191"/>
            </a:xfrm>
            <a:prstGeom prst="rect">
              <a:avLst/>
            </a:prstGeom>
            <a:solidFill>
              <a:schemeClr val="bg1"/>
            </a:solidFill>
          </p:spPr>
          <p:txBody>
            <a:bodyPr wrap="square" rtlCol="0">
              <a:spAutoFit/>
            </a:bodyPr>
            <a:lstStyle/>
            <a:p>
              <a:r>
                <a:rPr lang="sv-SE" sz="1200" b="1"/>
                <a:t>Bottenplacering! </a:t>
              </a:r>
              <a:r>
                <a:rPr lang="sv-SE" sz="1200"/>
                <a:t>Plats 32 av 33 i den senaste mätningen </a:t>
              </a:r>
            </a:p>
          </p:txBody>
        </p:sp>
      </p:grpSp>
      <p:sp>
        <p:nvSpPr>
          <p:cNvPr id="7" name="textruta 6">
            <a:extLst>
              <a:ext uri="{FF2B5EF4-FFF2-40B4-BE49-F238E27FC236}">
                <a16:creationId xmlns:a16="http://schemas.microsoft.com/office/drawing/2014/main" id="{31C3506A-4377-F74A-94A4-28D82230D3A5}"/>
              </a:ext>
            </a:extLst>
          </p:cNvPr>
          <p:cNvSpPr txBox="1"/>
          <p:nvPr/>
        </p:nvSpPr>
        <p:spPr>
          <a:xfrm>
            <a:off x="609600" y="2242466"/>
            <a:ext cx="4036995" cy="954107"/>
          </a:xfrm>
          <a:prstGeom prst="rect">
            <a:avLst/>
          </a:prstGeom>
          <a:solidFill>
            <a:schemeClr val="bg2"/>
          </a:solidFill>
          <a:ln>
            <a:solidFill>
              <a:schemeClr val="tx2"/>
            </a:solidFill>
          </a:ln>
        </p:spPr>
        <p:txBody>
          <a:bodyPr wrap="square" rtlCol="0">
            <a:spAutoFit/>
          </a:bodyPr>
          <a:lstStyle/>
          <a:p>
            <a:r>
              <a:rPr lang="sv-SE" sz="1400" dirty="0">
                <a:cs typeface="Arial" panose="020B0604020202020204" pitchFamily="34" charset="0"/>
              </a:rPr>
              <a:t>Sverige har alltid ansetts vara öppet och transparent tack vare </a:t>
            </a:r>
            <a:r>
              <a:rPr lang="sv-SE" sz="1400" b="1" i="1" dirty="0">
                <a:cs typeface="Arial" panose="020B0604020202020204" pitchFamily="34" charset="0"/>
              </a:rPr>
              <a:t>offentlighetsprincipen</a:t>
            </a:r>
            <a:r>
              <a:rPr lang="sv-SE" sz="1400" dirty="0">
                <a:cs typeface="Arial" panose="020B0604020202020204" pitchFamily="34" charset="0"/>
              </a:rPr>
              <a:t>, och i tron om att vi redan vara öppet, har myndigheter nedprioriterat att öppna upp data. </a:t>
            </a:r>
          </a:p>
        </p:txBody>
      </p:sp>
      <p:sp>
        <p:nvSpPr>
          <p:cNvPr id="15" name="textruta 14">
            <a:extLst>
              <a:ext uri="{FF2B5EF4-FFF2-40B4-BE49-F238E27FC236}">
                <a16:creationId xmlns:a16="http://schemas.microsoft.com/office/drawing/2014/main" id="{85C1789C-1180-0E48-A396-B702083FF367}"/>
              </a:ext>
            </a:extLst>
          </p:cNvPr>
          <p:cNvSpPr txBox="1"/>
          <p:nvPr/>
        </p:nvSpPr>
        <p:spPr>
          <a:xfrm>
            <a:off x="609600" y="3385327"/>
            <a:ext cx="3930372" cy="830997"/>
          </a:xfrm>
          <a:prstGeom prst="rect">
            <a:avLst/>
          </a:prstGeom>
          <a:noFill/>
        </p:spPr>
        <p:txBody>
          <a:bodyPr wrap="square" rtlCol="0">
            <a:spAutoFit/>
          </a:bodyPr>
          <a:lstStyle/>
          <a:p>
            <a:r>
              <a:rPr lang="sv-SE" sz="1600" b="1" dirty="0"/>
              <a:t>Nedåtgående trend</a:t>
            </a:r>
          </a:p>
          <a:p>
            <a:r>
              <a:rPr lang="sv-SE" sz="1600" b="1" dirty="0"/>
              <a:t>2017</a:t>
            </a:r>
            <a:r>
              <a:rPr lang="sv-SE" sz="1600" dirty="0"/>
              <a:t> hamnade på Sverige på plats </a:t>
            </a:r>
            <a:r>
              <a:rPr lang="sv-SE" sz="1600" b="1" dirty="0"/>
              <a:t>26</a:t>
            </a:r>
          </a:p>
          <a:p>
            <a:r>
              <a:rPr lang="sv-SE" sz="1600" b="1" dirty="0"/>
              <a:t>2019</a:t>
            </a:r>
            <a:r>
              <a:rPr lang="sv-SE" sz="1600" dirty="0"/>
              <a:t> har vi halkat ner till plats </a:t>
            </a:r>
            <a:r>
              <a:rPr lang="sv-SE" sz="1600" b="1" dirty="0"/>
              <a:t>32</a:t>
            </a:r>
          </a:p>
        </p:txBody>
      </p:sp>
      <p:sp>
        <p:nvSpPr>
          <p:cNvPr id="16" name="Höger 15">
            <a:extLst>
              <a:ext uri="{FF2B5EF4-FFF2-40B4-BE49-F238E27FC236}">
                <a16:creationId xmlns:a16="http://schemas.microsoft.com/office/drawing/2014/main" id="{3700CA45-11CD-6C46-8536-5AC573576215}"/>
              </a:ext>
            </a:extLst>
          </p:cNvPr>
          <p:cNvSpPr/>
          <p:nvPr/>
        </p:nvSpPr>
        <p:spPr>
          <a:xfrm rot="5400000">
            <a:off x="4293995" y="3557586"/>
            <a:ext cx="491953" cy="486479"/>
          </a:xfrm>
          <a:prstGeom prst="rightArrow">
            <a:avLst/>
          </a:prstGeom>
          <a:solidFill>
            <a:srgbClr val="DD4A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7" name="Text Placeholder 36">
            <a:extLst>
              <a:ext uri="{FF2B5EF4-FFF2-40B4-BE49-F238E27FC236}">
                <a16:creationId xmlns:a16="http://schemas.microsoft.com/office/drawing/2014/main" id="{38C11A23-BB50-4544-85A9-80DDE522BF8D}"/>
              </a:ext>
            </a:extLst>
          </p:cNvPr>
          <p:cNvSpPr>
            <a:spLocks noGrp="1"/>
          </p:cNvSpPr>
          <p:nvPr>
            <p:ph type="body" sz="quarter" idx="14"/>
          </p:nvPr>
        </p:nvSpPr>
        <p:spPr/>
        <p:txBody>
          <a:bodyPr/>
          <a:lstStyle/>
          <a:p>
            <a:r>
              <a:rPr lang="sv-SE" dirty="0"/>
              <a:t>Källa: OECD (2019), </a:t>
            </a:r>
            <a:r>
              <a:rPr lang="sv-SE" dirty="0" err="1"/>
              <a:t>Government</a:t>
            </a:r>
            <a:r>
              <a:rPr lang="sv-SE" dirty="0"/>
              <a:t> at a </a:t>
            </a:r>
            <a:r>
              <a:rPr lang="sv-SE" dirty="0" err="1"/>
              <a:t>Glance</a:t>
            </a:r>
            <a:r>
              <a:rPr lang="sv-SE" dirty="0"/>
              <a:t> 2019, </a:t>
            </a:r>
            <a:r>
              <a:rPr lang="sv-SE" dirty="0">
                <a:hlinkClick r:id="rId9"/>
              </a:rPr>
              <a:t>https://doi.org/10.1787/8ccf5c38-en</a:t>
            </a:r>
            <a:endParaRPr lang="sv-SE" dirty="0"/>
          </a:p>
          <a:p>
            <a:endParaRPr lang="en-US" dirty="0"/>
          </a:p>
        </p:txBody>
      </p:sp>
      <p:sp>
        <p:nvSpPr>
          <p:cNvPr id="38" name="Content Placeholder 16">
            <a:extLst>
              <a:ext uri="{FF2B5EF4-FFF2-40B4-BE49-F238E27FC236}">
                <a16:creationId xmlns:a16="http://schemas.microsoft.com/office/drawing/2014/main" id="{A5559F8C-16B7-4C9C-9C44-8EA7114AADE3}"/>
              </a:ext>
            </a:extLst>
          </p:cNvPr>
          <p:cNvSpPr txBox="1">
            <a:spLocks/>
          </p:cNvSpPr>
          <p:nvPr/>
        </p:nvSpPr>
        <p:spPr>
          <a:xfrm>
            <a:off x="609600" y="5014762"/>
            <a:ext cx="4975920" cy="936039"/>
          </a:xfrm>
          <a:prstGeom prst="rect">
            <a:avLst/>
          </a:prstGeom>
        </p:spPr>
        <p:txBody>
          <a:bodyPr anchor="b" anchorCtr="0"/>
          <a:lstStyle>
            <a:lvl1pPr marL="180000" indent="-180000" algn="l" defTabSz="914400" rtl="0" eaLnBrk="1" latinLnBrk="0" hangingPunct="1">
              <a:spcBef>
                <a:spcPct val="20000"/>
              </a:spcBef>
              <a:spcAft>
                <a:spcPts val="600"/>
              </a:spcAft>
              <a:buFont typeface="Arial" panose="020B0604020202020204" pitchFamily="34" charset="0"/>
              <a:buChar char="•"/>
              <a:defRPr sz="2000" kern="1200">
                <a:solidFill>
                  <a:schemeClr val="tx1"/>
                </a:solidFill>
                <a:latin typeface="+mn-lt"/>
                <a:ea typeface="+mn-ea"/>
                <a:cs typeface="+mn-cs"/>
              </a:defRPr>
            </a:lvl1pPr>
            <a:lvl2pPr marL="398463" indent="-219075"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2pPr>
            <a:lvl3pPr marL="584200" indent="-195263"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3pPr>
            <a:lvl4pPr marL="812800" indent="-211138"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4pPr>
            <a:lvl5pPr marL="1008063" indent="-212725"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sv-SE" sz="1000" b="1" dirty="0"/>
              <a:t>Bildtolkning för synskadade: </a:t>
            </a:r>
            <a:r>
              <a:rPr lang="sv-SE" sz="1000" dirty="0"/>
              <a:t>Bilden visar en graf från den rapport som publicerades av OECD Organisation for </a:t>
            </a:r>
            <a:r>
              <a:rPr lang="sv-SE" sz="1000" dirty="0" err="1"/>
              <a:t>EconomicCo</a:t>
            </a:r>
            <a:r>
              <a:rPr lang="sv-SE" sz="1000" dirty="0"/>
              <a:t>-operation and </a:t>
            </a:r>
            <a:r>
              <a:rPr lang="sv-SE" sz="1000" dirty="0" err="1"/>
              <a:t>Development</a:t>
            </a:r>
            <a:r>
              <a:rPr lang="sv-SE" sz="1000" dirty="0"/>
              <a:t> 2019, och illustrerar en jämförelse av alla OECD-länder. Varje land representeras av en stapel utifrån mängden öppna data som publicerats, tillgängligheten av öppna </a:t>
            </a:r>
            <a:r>
              <a:rPr lang="sv-SE" sz="1000" dirty="0" err="1"/>
              <a:t>datan</a:t>
            </a:r>
            <a:r>
              <a:rPr lang="sv-SE" sz="1000" dirty="0"/>
              <a:t> och i vilken utsträckning som det finns stöd för återanvändning av öppna data. Sverige ligger näst sist, på plats 32 av totalt 33 OECD länder.</a:t>
            </a:r>
            <a:endParaRPr lang="en-US" sz="1000" dirty="0"/>
          </a:p>
        </p:txBody>
      </p:sp>
      <p:sp>
        <p:nvSpPr>
          <p:cNvPr id="32" name="Rectangle 33">
            <a:extLst>
              <a:ext uri="{FF2B5EF4-FFF2-40B4-BE49-F238E27FC236}">
                <a16:creationId xmlns:a16="http://schemas.microsoft.com/office/drawing/2014/main" id="{233BCA4F-FDB4-4BBD-8C27-C853F05BDB5E}"/>
              </a:ext>
            </a:extLst>
          </p:cNvPr>
          <p:cNvSpPr/>
          <p:nvPr/>
        </p:nvSpPr>
        <p:spPr>
          <a:xfrm>
            <a:off x="-201105" y="260648"/>
            <a:ext cx="12594210" cy="1028486"/>
          </a:xfrm>
          <a:prstGeom prst="rect">
            <a:avLst/>
          </a:prstGeom>
          <a:solidFill>
            <a:schemeClr val="tx2">
              <a:alpha val="69804"/>
            </a:scheme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504000" tIns="0" rIns="504000" bIns="0" numCol="1" spcCol="1270" anchor="ctr" anchorCtr="0">
            <a:noAutofit/>
          </a:bodyPr>
          <a:lstStyle/>
          <a:p>
            <a:pPr algn="ctr"/>
            <a:r>
              <a:rPr lang="sv-SE" sz="3200" dirty="0">
                <a:solidFill>
                  <a:schemeClr val="bg1"/>
                </a:solidFill>
                <a:latin typeface="Arial" panose="020B0604020202020204" pitchFamily="34" charset="0"/>
                <a:cs typeface="Arial" panose="020B0604020202020204" pitchFamily="34" charset="0"/>
              </a:rPr>
              <a:t>Sverige halkar efter resten av världen när det gäller tillgängliggörande av öppna data</a:t>
            </a:r>
            <a:endParaRPr lang="sv-SE" sz="29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20723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DF72C6D4-685C-48E4-A806-3E765D796BA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0050" name="think-cell Slide" r:id="rId5" imgW="526" imgH="526" progId="TCLayout.ActiveDocument.1">
                  <p:embed/>
                </p:oleObj>
              </mc:Choice>
              <mc:Fallback>
                <p:oleObj name="think-cell Slide" r:id="rId5" imgW="526" imgH="526" progId="TCLayout.ActiveDocument.1">
                  <p:embed/>
                  <p:pic>
                    <p:nvPicPr>
                      <p:cNvPr id="11" name="Object 10" hidden="1">
                        <a:extLst>
                          <a:ext uri="{FF2B5EF4-FFF2-40B4-BE49-F238E27FC236}">
                            <a16:creationId xmlns:a16="http://schemas.microsoft.com/office/drawing/2014/main" id="{DF72C6D4-685C-48E4-A806-3E765D796BA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Pie 7">
            <a:extLst>
              <a:ext uri="{FF2B5EF4-FFF2-40B4-BE49-F238E27FC236}">
                <a16:creationId xmlns:a16="http://schemas.microsoft.com/office/drawing/2014/main" id="{D4A96C85-329C-466D-AF9B-86CAEB1FC8E2}"/>
              </a:ext>
            </a:extLst>
          </p:cNvPr>
          <p:cNvSpPr/>
          <p:nvPr/>
        </p:nvSpPr>
        <p:spPr>
          <a:xfrm>
            <a:off x="2557272" y="2055604"/>
            <a:ext cx="6919757" cy="3203212"/>
          </a:xfrm>
          <a:custGeom>
            <a:avLst/>
            <a:gdLst>
              <a:gd name="connsiteX0" fmla="*/ 1 w 3744416"/>
              <a:gd name="connsiteY0" fmla="*/ 1874575 h 3744416"/>
              <a:gd name="connsiteX1" fmla="*/ 1869531 w 3744416"/>
              <a:gd name="connsiteY1" fmla="*/ 2 h 3744416"/>
              <a:gd name="connsiteX2" fmla="*/ 3744413 w 3744416"/>
              <a:gd name="connsiteY2" fmla="*/ 1869223 h 3744416"/>
              <a:gd name="connsiteX3" fmla="*/ 1872208 w 3744416"/>
              <a:gd name="connsiteY3" fmla="*/ 1872208 h 3744416"/>
              <a:gd name="connsiteX4" fmla="*/ 1 w 3744416"/>
              <a:gd name="connsiteY4" fmla="*/ 1874575 h 3744416"/>
              <a:gd name="connsiteX0" fmla="*/ 1 w 3744413"/>
              <a:gd name="connsiteY0" fmla="*/ 1874574 h 1874731"/>
              <a:gd name="connsiteX1" fmla="*/ 1869531 w 3744413"/>
              <a:gd name="connsiteY1" fmla="*/ 1 h 1874731"/>
              <a:gd name="connsiteX2" fmla="*/ 3744413 w 3744413"/>
              <a:gd name="connsiteY2" fmla="*/ 1874731 h 1874731"/>
              <a:gd name="connsiteX3" fmla="*/ 1872208 w 3744413"/>
              <a:gd name="connsiteY3" fmla="*/ 1872207 h 1874731"/>
              <a:gd name="connsiteX4" fmla="*/ 1 w 3744413"/>
              <a:gd name="connsiteY4" fmla="*/ 1874574 h 1874731"/>
              <a:gd name="connsiteX0" fmla="*/ 1 w 3744413"/>
              <a:gd name="connsiteY0" fmla="*/ 1874574 h 1874731"/>
              <a:gd name="connsiteX1" fmla="*/ 1869531 w 3744413"/>
              <a:gd name="connsiteY1" fmla="*/ 1 h 1874731"/>
              <a:gd name="connsiteX2" fmla="*/ 3744413 w 3744413"/>
              <a:gd name="connsiteY2" fmla="*/ 1874731 h 1874731"/>
              <a:gd name="connsiteX3" fmla="*/ 1872208 w 3744413"/>
              <a:gd name="connsiteY3" fmla="*/ 1872207 h 1874731"/>
              <a:gd name="connsiteX4" fmla="*/ 1 w 3744413"/>
              <a:gd name="connsiteY4" fmla="*/ 1874574 h 1874731"/>
              <a:gd name="connsiteX0" fmla="*/ 1 w 3744413"/>
              <a:gd name="connsiteY0" fmla="*/ 1874574 h 1874731"/>
              <a:gd name="connsiteX1" fmla="*/ 1869531 w 3744413"/>
              <a:gd name="connsiteY1" fmla="*/ 1 h 1874731"/>
              <a:gd name="connsiteX2" fmla="*/ 3744413 w 3744413"/>
              <a:gd name="connsiteY2" fmla="*/ 1874731 h 1874731"/>
              <a:gd name="connsiteX3" fmla="*/ 1872208 w 3744413"/>
              <a:gd name="connsiteY3" fmla="*/ 1872207 h 1874731"/>
              <a:gd name="connsiteX4" fmla="*/ 1 w 3744413"/>
              <a:gd name="connsiteY4" fmla="*/ 1874574 h 1874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4413" h="1874731">
                <a:moveTo>
                  <a:pt x="1" y="1874574"/>
                </a:moveTo>
                <a:cubicBezTo>
                  <a:pt x="-1306" y="840703"/>
                  <a:pt x="923593" y="-25"/>
                  <a:pt x="1869531" y="1"/>
                </a:cubicBezTo>
                <a:cubicBezTo>
                  <a:pt x="2815469" y="27"/>
                  <a:pt x="3742764" y="840861"/>
                  <a:pt x="3744413" y="1874731"/>
                </a:cubicBezTo>
                <a:lnTo>
                  <a:pt x="1872208" y="1872207"/>
                </a:lnTo>
                <a:lnTo>
                  <a:pt x="1" y="1874574"/>
                </a:lnTo>
                <a:close/>
              </a:path>
            </a:pathLst>
          </a:custGeom>
          <a:solidFill>
            <a:schemeClr val="tx2">
              <a:alpha val="70000"/>
            </a:scheme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0" tIns="0" rIns="0" bIns="0" numCol="1" spcCol="1270" anchor="ctr" anchorCtr="0">
            <a:noAutofit/>
          </a:bodyPr>
          <a:lstStyle/>
          <a:p>
            <a:pPr algn="ctr" defTabSz="2889250">
              <a:lnSpc>
                <a:spcPct val="90000"/>
              </a:lnSpc>
              <a:spcBef>
                <a:spcPct val="0"/>
              </a:spcBef>
              <a:spcAft>
                <a:spcPct val="35000"/>
              </a:spcAft>
            </a:pPr>
            <a:endParaRPr lang="sv-SE" sz="2400">
              <a:solidFill>
                <a:schemeClr val="bg1"/>
              </a:solidFill>
            </a:endParaRPr>
          </a:p>
        </p:txBody>
      </p:sp>
      <p:sp>
        <p:nvSpPr>
          <p:cNvPr id="5" name="Pie 7">
            <a:extLst>
              <a:ext uri="{FF2B5EF4-FFF2-40B4-BE49-F238E27FC236}">
                <a16:creationId xmlns:a16="http://schemas.microsoft.com/office/drawing/2014/main" id="{F2CE0CD9-4642-43B8-BA61-5CD530EE6EE5}"/>
              </a:ext>
            </a:extLst>
          </p:cNvPr>
          <p:cNvSpPr/>
          <p:nvPr/>
        </p:nvSpPr>
        <p:spPr>
          <a:xfrm>
            <a:off x="4175782" y="3554047"/>
            <a:ext cx="3682739" cy="1704769"/>
          </a:xfrm>
          <a:custGeom>
            <a:avLst/>
            <a:gdLst>
              <a:gd name="connsiteX0" fmla="*/ 1 w 3744416"/>
              <a:gd name="connsiteY0" fmla="*/ 1874575 h 3744416"/>
              <a:gd name="connsiteX1" fmla="*/ 1869531 w 3744416"/>
              <a:gd name="connsiteY1" fmla="*/ 2 h 3744416"/>
              <a:gd name="connsiteX2" fmla="*/ 3744413 w 3744416"/>
              <a:gd name="connsiteY2" fmla="*/ 1869223 h 3744416"/>
              <a:gd name="connsiteX3" fmla="*/ 1872208 w 3744416"/>
              <a:gd name="connsiteY3" fmla="*/ 1872208 h 3744416"/>
              <a:gd name="connsiteX4" fmla="*/ 1 w 3744416"/>
              <a:gd name="connsiteY4" fmla="*/ 1874575 h 3744416"/>
              <a:gd name="connsiteX0" fmla="*/ 1 w 3744413"/>
              <a:gd name="connsiteY0" fmla="*/ 1874574 h 1874731"/>
              <a:gd name="connsiteX1" fmla="*/ 1869531 w 3744413"/>
              <a:gd name="connsiteY1" fmla="*/ 1 h 1874731"/>
              <a:gd name="connsiteX2" fmla="*/ 3744413 w 3744413"/>
              <a:gd name="connsiteY2" fmla="*/ 1874731 h 1874731"/>
              <a:gd name="connsiteX3" fmla="*/ 1872208 w 3744413"/>
              <a:gd name="connsiteY3" fmla="*/ 1872207 h 1874731"/>
              <a:gd name="connsiteX4" fmla="*/ 1 w 3744413"/>
              <a:gd name="connsiteY4" fmla="*/ 1874574 h 1874731"/>
              <a:gd name="connsiteX0" fmla="*/ 1 w 3744413"/>
              <a:gd name="connsiteY0" fmla="*/ 1874574 h 1874731"/>
              <a:gd name="connsiteX1" fmla="*/ 1869531 w 3744413"/>
              <a:gd name="connsiteY1" fmla="*/ 1 h 1874731"/>
              <a:gd name="connsiteX2" fmla="*/ 3744413 w 3744413"/>
              <a:gd name="connsiteY2" fmla="*/ 1874731 h 1874731"/>
              <a:gd name="connsiteX3" fmla="*/ 1872208 w 3744413"/>
              <a:gd name="connsiteY3" fmla="*/ 1872207 h 1874731"/>
              <a:gd name="connsiteX4" fmla="*/ 1 w 3744413"/>
              <a:gd name="connsiteY4" fmla="*/ 1874574 h 1874731"/>
              <a:gd name="connsiteX0" fmla="*/ 1 w 3744413"/>
              <a:gd name="connsiteY0" fmla="*/ 1874574 h 1874731"/>
              <a:gd name="connsiteX1" fmla="*/ 1869531 w 3744413"/>
              <a:gd name="connsiteY1" fmla="*/ 1 h 1874731"/>
              <a:gd name="connsiteX2" fmla="*/ 3744413 w 3744413"/>
              <a:gd name="connsiteY2" fmla="*/ 1874731 h 1874731"/>
              <a:gd name="connsiteX3" fmla="*/ 1872208 w 3744413"/>
              <a:gd name="connsiteY3" fmla="*/ 1872207 h 1874731"/>
              <a:gd name="connsiteX4" fmla="*/ 1 w 3744413"/>
              <a:gd name="connsiteY4" fmla="*/ 1874574 h 1874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4413" h="1874731">
                <a:moveTo>
                  <a:pt x="1" y="1874574"/>
                </a:moveTo>
                <a:cubicBezTo>
                  <a:pt x="-1306" y="840703"/>
                  <a:pt x="923593" y="-25"/>
                  <a:pt x="1869531" y="1"/>
                </a:cubicBezTo>
                <a:cubicBezTo>
                  <a:pt x="2815469" y="27"/>
                  <a:pt x="3742764" y="840861"/>
                  <a:pt x="3744413" y="1874731"/>
                </a:cubicBezTo>
                <a:lnTo>
                  <a:pt x="1872208" y="1872207"/>
                </a:lnTo>
                <a:lnTo>
                  <a:pt x="1" y="1874574"/>
                </a:lnTo>
                <a:close/>
              </a:path>
            </a:pathLst>
          </a:custGeom>
          <a:solidFill>
            <a:schemeClr val="bg2">
              <a:alpha val="63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600">
              <a:solidFill>
                <a:schemeClr val="tx1"/>
              </a:solidFill>
            </a:endParaRPr>
          </a:p>
        </p:txBody>
      </p:sp>
      <p:cxnSp>
        <p:nvCxnSpPr>
          <p:cNvPr id="6" name="Straight Connector 5">
            <a:extLst>
              <a:ext uri="{FF2B5EF4-FFF2-40B4-BE49-F238E27FC236}">
                <a16:creationId xmlns:a16="http://schemas.microsoft.com/office/drawing/2014/main" id="{AEFF0804-ACDF-4E67-A970-29D01D4FE953}"/>
              </a:ext>
            </a:extLst>
          </p:cNvPr>
          <p:cNvCxnSpPr>
            <a:endCxn id="5" idx="1"/>
          </p:cNvCxnSpPr>
          <p:nvPr/>
        </p:nvCxnSpPr>
        <p:spPr>
          <a:xfrm>
            <a:off x="6012206" y="2055607"/>
            <a:ext cx="2315" cy="1498442"/>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2A79BC2-9A09-40E9-9933-594721C23230}"/>
              </a:ext>
            </a:extLst>
          </p:cNvPr>
          <p:cNvCxnSpPr>
            <a:cxnSpLocks/>
          </p:cNvCxnSpPr>
          <p:nvPr/>
        </p:nvCxnSpPr>
        <p:spPr>
          <a:xfrm flipH="1">
            <a:off x="6006815" y="2491430"/>
            <a:ext cx="1725235" cy="2762794"/>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D2CCDDC-8ABC-4747-9343-850FEDB55A29}"/>
              </a:ext>
            </a:extLst>
          </p:cNvPr>
          <p:cNvCxnSpPr>
            <a:cxnSpLocks/>
          </p:cNvCxnSpPr>
          <p:nvPr/>
        </p:nvCxnSpPr>
        <p:spPr>
          <a:xfrm flipH="1">
            <a:off x="7589197" y="3668041"/>
            <a:ext cx="1391383" cy="742722"/>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C1ECFEE-5A69-4D24-8EDD-E6BC2D9BDE19}"/>
              </a:ext>
            </a:extLst>
          </p:cNvPr>
          <p:cNvCxnSpPr>
            <a:cxnSpLocks/>
          </p:cNvCxnSpPr>
          <p:nvPr/>
        </p:nvCxnSpPr>
        <p:spPr>
          <a:xfrm>
            <a:off x="4301307" y="2505706"/>
            <a:ext cx="1716326" cy="2748527"/>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010FD9B-1C2D-49FB-8002-D22CD74092AC}"/>
              </a:ext>
            </a:extLst>
          </p:cNvPr>
          <p:cNvCxnSpPr>
            <a:cxnSpLocks/>
          </p:cNvCxnSpPr>
          <p:nvPr/>
        </p:nvCxnSpPr>
        <p:spPr>
          <a:xfrm>
            <a:off x="3055448" y="3674330"/>
            <a:ext cx="1409376" cy="752328"/>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8E1A68AA-AD5F-42EC-8DBA-5BB29A13E99B}"/>
              </a:ext>
            </a:extLst>
          </p:cNvPr>
          <p:cNvSpPr/>
          <p:nvPr/>
        </p:nvSpPr>
        <p:spPr>
          <a:xfrm>
            <a:off x="4291238" y="4805919"/>
            <a:ext cx="1413361" cy="3965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sv-SE" sz="1600" b="1">
                <a:solidFill>
                  <a:sysClr val="windowText" lastClr="000000"/>
                </a:solidFill>
              </a:rPr>
              <a:t>Prestanda</a:t>
            </a:r>
          </a:p>
        </p:txBody>
      </p:sp>
      <p:sp>
        <p:nvSpPr>
          <p:cNvPr id="13" name="Rectangle 12">
            <a:extLst>
              <a:ext uri="{FF2B5EF4-FFF2-40B4-BE49-F238E27FC236}">
                <a16:creationId xmlns:a16="http://schemas.microsoft.com/office/drawing/2014/main" id="{A56E8D4E-E826-4EAD-8BB8-B57FC6E43859}"/>
              </a:ext>
            </a:extLst>
          </p:cNvPr>
          <p:cNvSpPr/>
          <p:nvPr/>
        </p:nvSpPr>
        <p:spPr>
          <a:xfrm>
            <a:off x="6397593" y="4823094"/>
            <a:ext cx="1336291" cy="3368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sv-SE" sz="1600" b="1">
                <a:solidFill>
                  <a:sysClr val="windowText" lastClr="000000"/>
                </a:solidFill>
              </a:rPr>
              <a:t>Demokrati</a:t>
            </a:r>
          </a:p>
        </p:txBody>
      </p:sp>
      <p:sp>
        <p:nvSpPr>
          <p:cNvPr id="14" name="Rectangle 13">
            <a:extLst>
              <a:ext uri="{FF2B5EF4-FFF2-40B4-BE49-F238E27FC236}">
                <a16:creationId xmlns:a16="http://schemas.microsoft.com/office/drawing/2014/main" id="{D47CFFBE-EBD2-4C31-B37B-0DCA93A02572}"/>
              </a:ext>
            </a:extLst>
          </p:cNvPr>
          <p:cNvSpPr/>
          <p:nvPr/>
        </p:nvSpPr>
        <p:spPr>
          <a:xfrm>
            <a:off x="5407087" y="3876816"/>
            <a:ext cx="1220126" cy="3884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sv-SE" sz="1600" b="1">
                <a:solidFill>
                  <a:sysClr val="windowText" lastClr="000000"/>
                </a:solidFill>
              </a:rPr>
              <a:t>Ekonomi</a:t>
            </a:r>
          </a:p>
        </p:txBody>
      </p:sp>
      <p:sp>
        <p:nvSpPr>
          <p:cNvPr id="15" name="Rectangle 14">
            <a:extLst>
              <a:ext uri="{FF2B5EF4-FFF2-40B4-BE49-F238E27FC236}">
                <a16:creationId xmlns:a16="http://schemas.microsoft.com/office/drawing/2014/main" id="{6FBF8CEF-B91E-4E8A-AB13-D91F669D8D60}"/>
              </a:ext>
            </a:extLst>
          </p:cNvPr>
          <p:cNvSpPr/>
          <p:nvPr/>
        </p:nvSpPr>
        <p:spPr>
          <a:xfrm>
            <a:off x="2807578" y="4121104"/>
            <a:ext cx="1220127" cy="9780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sv-SE" sz="1600">
                <a:solidFill>
                  <a:schemeClr val="bg1"/>
                </a:solidFill>
              </a:rPr>
              <a:t>Ökad effektivitet inom offentlig förvaltning</a:t>
            </a:r>
          </a:p>
        </p:txBody>
      </p:sp>
      <p:sp>
        <p:nvSpPr>
          <p:cNvPr id="16" name="Rectangle 15">
            <a:extLst>
              <a:ext uri="{FF2B5EF4-FFF2-40B4-BE49-F238E27FC236}">
                <a16:creationId xmlns:a16="http://schemas.microsoft.com/office/drawing/2014/main" id="{A7A3FE76-FF3E-42A0-B4C4-1984AC3388B7}"/>
              </a:ext>
            </a:extLst>
          </p:cNvPr>
          <p:cNvSpPr/>
          <p:nvPr/>
        </p:nvSpPr>
        <p:spPr>
          <a:xfrm>
            <a:off x="7928810" y="4342108"/>
            <a:ext cx="1366274" cy="757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sv-SE" sz="1600">
                <a:solidFill>
                  <a:schemeClr val="bg1"/>
                </a:solidFill>
              </a:rPr>
              <a:t>Ökad delaktighet</a:t>
            </a:r>
          </a:p>
        </p:txBody>
      </p:sp>
      <p:sp>
        <p:nvSpPr>
          <p:cNvPr id="17" name="Rectangle 16">
            <a:extLst>
              <a:ext uri="{FF2B5EF4-FFF2-40B4-BE49-F238E27FC236}">
                <a16:creationId xmlns:a16="http://schemas.microsoft.com/office/drawing/2014/main" id="{42AD0871-02AB-45F0-9026-F01607E7D25D}"/>
              </a:ext>
            </a:extLst>
          </p:cNvPr>
          <p:cNvSpPr/>
          <p:nvPr/>
        </p:nvSpPr>
        <p:spPr>
          <a:xfrm>
            <a:off x="3461845" y="3156746"/>
            <a:ext cx="1280040" cy="757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sv-SE" sz="1600">
                <a:solidFill>
                  <a:schemeClr val="bg1"/>
                </a:solidFill>
              </a:rPr>
              <a:t>Förbättrad kvalitet</a:t>
            </a:r>
          </a:p>
        </p:txBody>
      </p:sp>
      <p:sp>
        <p:nvSpPr>
          <p:cNvPr id="18" name="Rectangle 17">
            <a:extLst>
              <a:ext uri="{FF2B5EF4-FFF2-40B4-BE49-F238E27FC236}">
                <a16:creationId xmlns:a16="http://schemas.microsoft.com/office/drawing/2014/main" id="{4D27CA11-DB73-4CF8-B16D-7CCE2CA79940}"/>
              </a:ext>
            </a:extLst>
          </p:cNvPr>
          <p:cNvSpPr/>
          <p:nvPr/>
        </p:nvSpPr>
        <p:spPr>
          <a:xfrm>
            <a:off x="7241332" y="3156746"/>
            <a:ext cx="1409111" cy="757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sv-SE" sz="1600">
                <a:solidFill>
                  <a:schemeClr val="bg1"/>
                </a:solidFill>
              </a:rPr>
              <a:t>Ökad transparens</a:t>
            </a:r>
          </a:p>
        </p:txBody>
      </p:sp>
      <p:sp>
        <p:nvSpPr>
          <p:cNvPr id="19" name="Rectangle 18">
            <a:extLst>
              <a:ext uri="{FF2B5EF4-FFF2-40B4-BE49-F238E27FC236}">
                <a16:creationId xmlns:a16="http://schemas.microsoft.com/office/drawing/2014/main" id="{66510DEA-DFCB-439A-8642-50C7A9B0A9C1}"/>
              </a:ext>
            </a:extLst>
          </p:cNvPr>
          <p:cNvSpPr/>
          <p:nvPr/>
        </p:nvSpPr>
        <p:spPr>
          <a:xfrm>
            <a:off x="4580116" y="2398597"/>
            <a:ext cx="1376000" cy="757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sv-SE" sz="1600">
                <a:solidFill>
                  <a:schemeClr val="bg1"/>
                </a:solidFill>
              </a:rPr>
              <a:t>Utveckling av innovativa tjänster</a:t>
            </a:r>
          </a:p>
        </p:txBody>
      </p:sp>
      <p:sp>
        <p:nvSpPr>
          <p:cNvPr id="20" name="Rectangle 19">
            <a:extLst>
              <a:ext uri="{FF2B5EF4-FFF2-40B4-BE49-F238E27FC236}">
                <a16:creationId xmlns:a16="http://schemas.microsoft.com/office/drawing/2014/main" id="{7332DF07-89C4-40E7-A853-2DCD087AAF87}"/>
              </a:ext>
            </a:extLst>
          </p:cNvPr>
          <p:cNvSpPr/>
          <p:nvPr/>
        </p:nvSpPr>
        <p:spPr>
          <a:xfrm>
            <a:off x="6124171" y="2398597"/>
            <a:ext cx="1220127" cy="757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sv-SE" sz="1600">
                <a:solidFill>
                  <a:schemeClr val="bg1"/>
                </a:solidFill>
              </a:rPr>
              <a:t>Skapande av nya affärs-modeller</a:t>
            </a:r>
          </a:p>
        </p:txBody>
      </p:sp>
      <p:sp>
        <p:nvSpPr>
          <p:cNvPr id="21" name="Rectangle 29">
            <a:extLst>
              <a:ext uri="{FF2B5EF4-FFF2-40B4-BE49-F238E27FC236}">
                <a16:creationId xmlns:a16="http://schemas.microsoft.com/office/drawing/2014/main" id="{DF537F02-D8D8-4FAF-9911-2D2174F354C7}"/>
              </a:ext>
            </a:extLst>
          </p:cNvPr>
          <p:cNvSpPr/>
          <p:nvPr/>
        </p:nvSpPr>
        <p:spPr>
          <a:xfrm>
            <a:off x="-201105" y="260648"/>
            <a:ext cx="12594210" cy="1028486"/>
          </a:xfrm>
          <a:prstGeom prst="rect">
            <a:avLst/>
          </a:prstGeom>
          <a:solidFill>
            <a:schemeClr val="tx2">
              <a:alpha val="69804"/>
            </a:scheme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504000" tIns="0" rIns="504000" bIns="0" numCol="1" spcCol="1270" anchor="ctr" anchorCtr="0">
            <a:noAutofit/>
          </a:bodyPr>
          <a:lstStyle/>
          <a:p>
            <a:pPr algn="ctr"/>
            <a:r>
              <a:rPr lang="sv-SE" sz="3200">
                <a:solidFill>
                  <a:schemeClr val="bg1"/>
                </a:solidFill>
                <a:latin typeface="Arial" panose="020B0604020202020204" pitchFamily="34" charset="0"/>
                <a:cs typeface="Arial" panose="020B0604020202020204" pitchFamily="34" charset="0"/>
              </a:rPr>
              <a:t>Det finns många interna och externa nyttor med att arbeta med öppna data, exempel från Europeiska dataportalen</a:t>
            </a:r>
          </a:p>
        </p:txBody>
      </p:sp>
    </p:spTree>
    <p:extLst>
      <p:ext uri="{BB962C8B-B14F-4D97-AF65-F5344CB8AC3E}">
        <p14:creationId xmlns:p14="http://schemas.microsoft.com/office/powerpoint/2010/main" val="3990691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6" grpId="0"/>
      <p:bldP spid="17" grpId="0"/>
      <p:bldP spid="18" grpId="0"/>
      <p:bldP spid="19"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Object 17" hidden="1">
            <a:extLst>
              <a:ext uri="{FF2B5EF4-FFF2-40B4-BE49-F238E27FC236}">
                <a16:creationId xmlns:a16="http://schemas.microsoft.com/office/drawing/2014/main" id="{ABBBF5E5-F323-4FE3-A070-02207A0A08D9}"/>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1074" name="think-cell Slide" r:id="rId6" imgW="395" imgH="394" progId="TCLayout.ActiveDocument.1">
                  <p:embed/>
                </p:oleObj>
              </mc:Choice>
              <mc:Fallback>
                <p:oleObj name="think-cell Slide" r:id="rId6" imgW="395" imgH="394" progId="TCLayout.ActiveDocument.1">
                  <p:embed/>
                  <p:pic>
                    <p:nvPicPr>
                      <p:cNvPr id="18" name="Object 17" hidden="1">
                        <a:extLst>
                          <a:ext uri="{FF2B5EF4-FFF2-40B4-BE49-F238E27FC236}">
                            <a16:creationId xmlns:a16="http://schemas.microsoft.com/office/drawing/2014/main" id="{ABBBF5E5-F323-4FE3-A070-02207A0A08D9}"/>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5" name="Rectangle 44" hidden="1">
            <a:extLst>
              <a:ext uri="{FF2B5EF4-FFF2-40B4-BE49-F238E27FC236}">
                <a16:creationId xmlns:a16="http://schemas.microsoft.com/office/drawing/2014/main" id="{5C478310-13E2-4E40-A230-B6986D53875E}"/>
              </a:ext>
            </a:extLst>
          </p:cNvPr>
          <p:cNvSpPr/>
          <p:nvPr>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sv-SE" sz="3000" b="1">
              <a:latin typeface="Arial" panose="020B0604020202020204" pitchFamily="34" charset="0"/>
              <a:ea typeface="+mj-ea"/>
              <a:cs typeface="Arial" panose="020B0604020202020204" pitchFamily="34" charset="0"/>
              <a:sym typeface="Arial" panose="020B0604020202020204" pitchFamily="34" charset="0"/>
            </a:endParaRPr>
          </a:p>
        </p:txBody>
      </p:sp>
      <p:sp>
        <p:nvSpPr>
          <p:cNvPr id="49" name="Arrow: Right 48">
            <a:extLst>
              <a:ext uri="{FF2B5EF4-FFF2-40B4-BE49-F238E27FC236}">
                <a16:creationId xmlns:a16="http://schemas.microsoft.com/office/drawing/2014/main" id="{A7D0F9BA-3532-4903-8529-89CEBDCAC285}"/>
              </a:ext>
            </a:extLst>
          </p:cNvPr>
          <p:cNvSpPr/>
          <p:nvPr/>
        </p:nvSpPr>
        <p:spPr>
          <a:xfrm>
            <a:off x="9439381" y="4667822"/>
            <a:ext cx="202516" cy="576042"/>
          </a:xfrm>
          <a:prstGeom prst="rightArrow">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6" name="Arrow: Right 45">
            <a:extLst>
              <a:ext uri="{FF2B5EF4-FFF2-40B4-BE49-F238E27FC236}">
                <a16:creationId xmlns:a16="http://schemas.microsoft.com/office/drawing/2014/main" id="{54AD3B17-3117-453A-9170-C6BEA01C4CC0}"/>
              </a:ext>
            </a:extLst>
          </p:cNvPr>
          <p:cNvSpPr/>
          <p:nvPr/>
        </p:nvSpPr>
        <p:spPr>
          <a:xfrm>
            <a:off x="8968328" y="2131615"/>
            <a:ext cx="184016" cy="576042"/>
          </a:xfrm>
          <a:prstGeom prst="rightArrow">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39" name="Group 38">
            <a:extLst>
              <a:ext uri="{FF2B5EF4-FFF2-40B4-BE49-F238E27FC236}">
                <a16:creationId xmlns:a16="http://schemas.microsoft.com/office/drawing/2014/main" id="{842A5D25-158A-46D3-9D8F-870B744700DF}"/>
              </a:ext>
            </a:extLst>
          </p:cNvPr>
          <p:cNvGrpSpPr/>
          <p:nvPr/>
        </p:nvGrpSpPr>
        <p:grpSpPr>
          <a:xfrm>
            <a:off x="9624392" y="1465952"/>
            <a:ext cx="954000" cy="1241697"/>
            <a:chOff x="9624392" y="1371350"/>
            <a:chExt cx="1368152" cy="1759076"/>
          </a:xfrm>
        </p:grpSpPr>
        <p:sp>
          <p:nvSpPr>
            <p:cNvPr id="30" name="Rectangle 29">
              <a:extLst>
                <a:ext uri="{FF2B5EF4-FFF2-40B4-BE49-F238E27FC236}">
                  <a16:creationId xmlns:a16="http://schemas.microsoft.com/office/drawing/2014/main" id="{B2B5B5A3-946E-4E92-B7FF-FC379BB5FA86}"/>
                </a:ext>
              </a:extLst>
            </p:cNvPr>
            <p:cNvSpPr/>
            <p:nvPr/>
          </p:nvSpPr>
          <p:spPr>
            <a:xfrm>
              <a:off x="9624392" y="1371350"/>
              <a:ext cx="1368152" cy="1759076"/>
            </a:xfrm>
            <a:prstGeom prst="rect">
              <a:avLst/>
            </a:prstGeom>
            <a:ln>
              <a:solidFill>
                <a:schemeClr val="tx2"/>
              </a:solidFill>
            </a:ln>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lIns="90000" tIns="90000" rIns="90000" bIns="90000" rtlCol="0" anchor="ctr" anchorCtr="0"/>
            <a:lstStyle/>
            <a:p>
              <a:pPr marL="0" marR="0" lvl="0" indent="0" algn="ctr" defTabSz="914400" rtl="0" eaLnBrk="0" fontAlgn="auto" latinLnBrk="0" hangingPunct="0">
                <a:lnSpc>
                  <a:spcPct val="100000"/>
                </a:lnSpc>
                <a:spcBef>
                  <a:spcPts val="0"/>
                </a:spcBef>
                <a:spcAft>
                  <a:spcPts val="0"/>
                </a:spcAft>
                <a:buClrTx/>
                <a:buSzTx/>
                <a:buFontTx/>
                <a:buNone/>
                <a:tabLst/>
                <a:defRPr/>
              </a:pPr>
              <a:endParaRPr lang="sv-SE" sz="1200">
                <a:solidFill>
                  <a:srgbClr val="000000"/>
                </a:solidFill>
                <a:latin typeface="Arial"/>
              </a:endParaRPr>
            </a:p>
            <a:p>
              <a:pPr marL="0" marR="0" lvl="0" indent="0" algn="ctr" defTabSz="914400" rtl="0" eaLnBrk="0" fontAlgn="auto" latinLnBrk="0" hangingPunct="0">
                <a:lnSpc>
                  <a:spcPct val="100000"/>
                </a:lnSpc>
                <a:spcBef>
                  <a:spcPts val="0"/>
                </a:spcBef>
                <a:spcAft>
                  <a:spcPts val="0"/>
                </a:spcAft>
                <a:buClrTx/>
                <a:buSzTx/>
                <a:buFontTx/>
                <a:buNone/>
                <a:tabLst/>
                <a:defRPr/>
              </a:pPr>
              <a:endParaRPr lang="sv-SE" sz="1200">
                <a:solidFill>
                  <a:srgbClr val="000000"/>
                </a:solidFill>
                <a:latin typeface="Arial"/>
              </a:endParaRPr>
            </a:p>
            <a:p>
              <a:pPr marL="0" marR="0" lvl="0" indent="0" algn="ctr" defTabSz="914400" rtl="0" eaLnBrk="0" fontAlgn="auto" latinLnBrk="0" hangingPunct="0">
                <a:lnSpc>
                  <a:spcPct val="100000"/>
                </a:lnSpc>
                <a:spcBef>
                  <a:spcPts val="0"/>
                </a:spcBef>
                <a:spcAft>
                  <a:spcPts val="0"/>
                </a:spcAft>
                <a:buClrTx/>
                <a:buSzTx/>
                <a:buFontTx/>
                <a:buNone/>
                <a:tabLst/>
                <a:defRPr/>
              </a:pPr>
              <a:r>
                <a:rPr lang="sv-SE" sz="1200">
                  <a:solidFill>
                    <a:srgbClr val="000000"/>
                  </a:solidFill>
                  <a:latin typeface="Arial"/>
                </a:rPr>
                <a:t>Genom-förandeakt</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a:ea typeface="+mn-ea"/>
                  <a:cs typeface="+mn-cs"/>
                </a:rPr>
                <a:t>Värdefulla data-mängder</a:t>
              </a:r>
            </a:p>
          </p:txBody>
        </p:sp>
        <p:pic>
          <p:nvPicPr>
            <p:cNvPr id="41" name="Picture 40">
              <a:extLst>
                <a:ext uri="{FF2B5EF4-FFF2-40B4-BE49-F238E27FC236}">
                  <a16:creationId xmlns:a16="http://schemas.microsoft.com/office/drawing/2014/main" id="{14466F63-988E-4498-A20C-2D2705F59224}"/>
                </a:ext>
              </a:extLst>
            </p:cNvPr>
            <p:cNvPicPr>
              <a:picLocks noChangeAspect="1"/>
            </p:cNvPicPr>
            <p:nvPr/>
          </p:nvPicPr>
          <p:blipFill>
            <a:blip r:embed="rId8"/>
            <a:stretch>
              <a:fillRect/>
            </a:stretch>
          </p:blipFill>
          <p:spPr>
            <a:xfrm>
              <a:off x="9695260" y="1401675"/>
              <a:ext cx="1226416" cy="414330"/>
            </a:xfrm>
            <a:prstGeom prst="rect">
              <a:avLst/>
            </a:prstGeom>
          </p:spPr>
        </p:pic>
      </p:grpSp>
      <p:cxnSp>
        <p:nvCxnSpPr>
          <p:cNvPr id="3" name="Rak 4">
            <a:extLst>
              <a:ext uri="{FF2B5EF4-FFF2-40B4-BE49-F238E27FC236}">
                <a16:creationId xmlns:a16="http://schemas.microsoft.com/office/drawing/2014/main" id="{1F67AA52-DEFD-45D4-B761-56B08FD22508}"/>
              </a:ext>
            </a:extLst>
          </p:cNvPr>
          <p:cNvCxnSpPr>
            <a:cxnSpLocks/>
          </p:cNvCxnSpPr>
          <p:nvPr/>
        </p:nvCxnSpPr>
        <p:spPr>
          <a:xfrm>
            <a:off x="767408" y="3136848"/>
            <a:ext cx="10441160" cy="0"/>
          </a:xfrm>
          <a:prstGeom prst="line">
            <a:avLst/>
          </a:prstGeom>
          <a:ln w="76200">
            <a:solidFill>
              <a:srgbClr val="C40064"/>
            </a:solidFill>
          </a:ln>
        </p:spPr>
        <p:style>
          <a:lnRef idx="1">
            <a:schemeClr val="accent1"/>
          </a:lnRef>
          <a:fillRef idx="0">
            <a:schemeClr val="accent1"/>
          </a:fillRef>
          <a:effectRef idx="0">
            <a:schemeClr val="accent1"/>
          </a:effectRef>
          <a:fontRef idx="minor">
            <a:schemeClr val="tx1"/>
          </a:fontRef>
        </p:style>
      </p:cxnSp>
      <p:sp>
        <p:nvSpPr>
          <p:cNvPr id="4" name="Ellips 5">
            <a:extLst>
              <a:ext uri="{FF2B5EF4-FFF2-40B4-BE49-F238E27FC236}">
                <a16:creationId xmlns:a16="http://schemas.microsoft.com/office/drawing/2014/main" id="{F340DF6F-AAAE-4C0F-A562-B254C3671B2F}"/>
              </a:ext>
            </a:extLst>
          </p:cNvPr>
          <p:cNvSpPr/>
          <p:nvPr/>
        </p:nvSpPr>
        <p:spPr>
          <a:xfrm>
            <a:off x="839416" y="2816808"/>
            <a:ext cx="640080" cy="640080"/>
          </a:xfrm>
          <a:prstGeom prst="ellipse">
            <a:avLst/>
          </a:prstGeom>
          <a:solidFill>
            <a:srgbClr val="C40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dist" defTabSz="914400" rtl="0" eaLnBrk="1" fontAlgn="auto" latinLnBrk="0" hangingPunct="1">
              <a:lnSpc>
                <a:spcPct val="100000"/>
              </a:lnSpc>
              <a:spcBef>
                <a:spcPts val="0"/>
              </a:spcBef>
              <a:spcAft>
                <a:spcPts val="0"/>
              </a:spcAft>
              <a:buClrTx/>
              <a:buSzTx/>
              <a:buFontTx/>
              <a:buNone/>
              <a:defRPr/>
            </a:pPr>
            <a:r>
              <a:rPr lang="sv-SE" sz="800">
                <a:solidFill>
                  <a:srgbClr val="FFFFFF"/>
                </a:solidFill>
                <a:latin typeface="Arial"/>
              </a:rPr>
              <a:t>2003</a:t>
            </a:r>
            <a:endParaRPr kumimoji="0" lang="sv-SE" sz="800" b="0" i="0" u="none" strike="noStrike" kern="1200" cap="none" spc="0" normalizeH="0" baseline="0" noProof="0">
              <a:ln>
                <a:noFill/>
              </a:ln>
              <a:solidFill>
                <a:srgbClr val="FFFFFF"/>
              </a:solidFill>
              <a:effectLst/>
              <a:uLnTx/>
              <a:uFillTx/>
              <a:latin typeface="Arial"/>
              <a:ea typeface="+mn-ea"/>
              <a:cs typeface="+mn-cs"/>
            </a:endParaRPr>
          </a:p>
        </p:txBody>
      </p:sp>
      <p:sp>
        <p:nvSpPr>
          <p:cNvPr id="13" name="Rectangle 12">
            <a:extLst>
              <a:ext uri="{FF2B5EF4-FFF2-40B4-BE49-F238E27FC236}">
                <a16:creationId xmlns:a16="http://schemas.microsoft.com/office/drawing/2014/main" id="{5AF780D5-BFD8-438F-A42D-640FD4DA948C}"/>
              </a:ext>
            </a:extLst>
          </p:cNvPr>
          <p:cNvSpPr/>
          <p:nvPr/>
        </p:nvSpPr>
        <p:spPr>
          <a:xfrm>
            <a:off x="3318494" y="3675330"/>
            <a:ext cx="954000" cy="1242000"/>
          </a:xfrm>
          <a:prstGeom prst="rect">
            <a:avLst/>
          </a:prstGeom>
          <a:ln>
            <a:solidFill>
              <a:schemeClr val="tx2"/>
            </a:solidFill>
          </a:ln>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lIns="90000" tIns="90000" rIns="90000" bIns="90000" rtlCol="0" anchor="ctr" anchorCtr="0"/>
          <a:lstStyle/>
          <a:p>
            <a:pPr lvl="0" algn="ctr" eaLnBrk="0" hangingPunct="0">
              <a:defRPr/>
            </a:pPr>
            <a:endParaRPr kumimoji="0" lang="sv-SE" sz="800" b="0" i="0" u="none" strike="noStrike" kern="1200" cap="none" spc="0" normalizeH="0" baseline="0" noProof="0">
              <a:ln>
                <a:noFill/>
              </a:ln>
              <a:solidFill>
                <a:srgbClr val="000000"/>
              </a:solidFill>
              <a:effectLst/>
              <a:uLnTx/>
              <a:uFillTx/>
              <a:ea typeface="+mn-ea"/>
              <a:cs typeface="+mn-cs"/>
            </a:endParaRPr>
          </a:p>
          <a:p>
            <a:pPr lvl="0" algn="ctr" eaLnBrk="0" hangingPunct="0">
              <a:defRPr/>
            </a:pPr>
            <a:endParaRPr lang="sv-SE" sz="1050" i="1">
              <a:solidFill>
                <a:srgbClr val="000000"/>
              </a:solidFill>
            </a:endParaRPr>
          </a:p>
          <a:p>
            <a:pPr lvl="0" algn="ctr" eaLnBrk="0" hangingPunct="0">
              <a:defRPr/>
            </a:pPr>
            <a:r>
              <a:rPr lang="sv-SE" sz="1050" i="1">
                <a:solidFill>
                  <a:srgbClr val="000000"/>
                </a:solidFill>
              </a:rPr>
              <a:t>”PSI Lagen”</a:t>
            </a:r>
          </a:p>
          <a:p>
            <a:pPr lvl="0" algn="ctr" eaLnBrk="0" hangingPunct="0">
              <a:defRPr/>
            </a:pPr>
            <a:r>
              <a:rPr kumimoji="0" lang="sv-SE" sz="800" b="0" i="0" u="none" strike="noStrike" kern="1200" cap="none" spc="0" normalizeH="0" baseline="0" noProof="0">
                <a:ln>
                  <a:noFill/>
                </a:ln>
                <a:solidFill>
                  <a:srgbClr val="000000"/>
                </a:solidFill>
                <a:effectLst/>
                <a:uLnTx/>
                <a:uFillTx/>
                <a:ea typeface="+mn-ea"/>
                <a:cs typeface="+mn-cs"/>
              </a:rPr>
              <a:t>Lagen om </a:t>
            </a:r>
            <a:r>
              <a:rPr lang="sv-SE" sz="800">
                <a:solidFill>
                  <a:srgbClr val="000000"/>
                </a:solidFill>
              </a:rPr>
              <a:t>vidareutnyttjande av handlingar från den offentliga förvaltningen</a:t>
            </a:r>
          </a:p>
        </p:txBody>
      </p:sp>
      <p:grpSp>
        <p:nvGrpSpPr>
          <p:cNvPr id="22" name="Group 21">
            <a:extLst>
              <a:ext uri="{FF2B5EF4-FFF2-40B4-BE49-F238E27FC236}">
                <a16:creationId xmlns:a16="http://schemas.microsoft.com/office/drawing/2014/main" id="{4B48524C-FFE0-4726-B118-9452BC38AF29}"/>
              </a:ext>
            </a:extLst>
          </p:cNvPr>
          <p:cNvGrpSpPr/>
          <p:nvPr/>
        </p:nvGrpSpPr>
        <p:grpSpPr>
          <a:xfrm>
            <a:off x="7725035" y="3675330"/>
            <a:ext cx="954000" cy="1242000"/>
            <a:chOff x="7248128" y="3821423"/>
            <a:chExt cx="1368152" cy="1759076"/>
          </a:xfrm>
        </p:grpSpPr>
        <p:sp>
          <p:nvSpPr>
            <p:cNvPr id="19" name="Rectangle 18">
              <a:extLst>
                <a:ext uri="{FF2B5EF4-FFF2-40B4-BE49-F238E27FC236}">
                  <a16:creationId xmlns:a16="http://schemas.microsoft.com/office/drawing/2014/main" id="{D4240217-4253-4867-BD25-EDC4A6CDFCFF}"/>
                </a:ext>
              </a:extLst>
            </p:cNvPr>
            <p:cNvSpPr/>
            <p:nvPr/>
          </p:nvSpPr>
          <p:spPr>
            <a:xfrm>
              <a:off x="7248128" y="3821423"/>
              <a:ext cx="1368152" cy="1759076"/>
            </a:xfrm>
            <a:prstGeom prst="rect">
              <a:avLst/>
            </a:prstGeom>
            <a:ln>
              <a:solidFill>
                <a:schemeClr val="tx2"/>
              </a:solidFill>
            </a:ln>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lIns="90000" tIns="90000" rIns="90000" bIns="90000" rtlCol="0" anchor="ctr" anchorCtr="0"/>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srgbClr val="000000"/>
                </a:solidFill>
                <a:effectLst/>
                <a:uLnTx/>
                <a:uFillTx/>
                <a:latin typeface="Arial"/>
              </a:endParaRP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sv-SE" sz="1100" b="0" i="0" u="none" strike="noStrike" kern="1200" cap="none" spc="0" normalizeH="0" baseline="0" noProof="0">
                  <a:ln>
                    <a:noFill/>
                  </a:ln>
                  <a:solidFill>
                    <a:srgbClr val="000000"/>
                  </a:solidFill>
                  <a:effectLst/>
                  <a:uLnTx/>
                  <a:uFillTx/>
                  <a:latin typeface="Arial"/>
                </a:rPr>
                <a:t>Öppna data Utredningen</a:t>
              </a:r>
            </a:p>
            <a:p>
              <a:pPr marL="0" marR="0" lvl="0" indent="0" algn="ctr" defTabSz="914400" rtl="0" eaLnBrk="0" fontAlgn="auto" latinLnBrk="0" hangingPunct="0">
                <a:lnSpc>
                  <a:spcPct val="100000"/>
                </a:lnSpc>
                <a:spcBef>
                  <a:spcPts val="0"/>
                </a:spcBef>
                <a:spcAft>
                  <a:spcPts val="0"/>
                </a:spcAft>
                <a:buClrTx/>
                <a:buSzTx/>
                <a:buFontTx/>
                <a:buNone/>
                <a:tabLst/>
                <a:defRPr/>
              </a:pPr>
              <a:r>
                <a:rPr lang="sv-SE" sz="1100">
                  <a:solidFill>
                    <a:srgbClr val="000000"/>
                  </a:solidFill>
                  <a:latin typeface="Arial"/>
                </a:rPr>
                <a:t> </a:t>
              </a:r>
            </a:p>
          </p:txBody>
        </p:sp>
        <p:pic>
          <p:nvPicPr>
            <p:cNvPr id="377859" name="Picture 3" descr="Startsida Regeringen.se">
              <a:hlinkClick r:id="rId9"/>
              <a:extLst>
                <a:ext uri="{FF2B5EF4-FFF2-40B4-BE49-F238E27FC236}">
                  <a16:creationId xmlns:a16="http://schemas.microsoft.com/office/drawing/2014/main" id="{727D2B7F-5A14-4C04-8051-33F57B8B686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34919" y="3928491"/>
              <a:ext cx="1037347" cy="288391"/>
            </a:xfrm>
            <a:prstGeom prst="rect">
              <a:avLst/>
            </a:prstGeom>
            <a:noFill/>
            <a:extLst>
              <a:ext uri="{909E8E84-426E-40DD-AFC4-6F175D3DCCD1}">
                <a14:hiddenFill xmlns:a14="http://schemas.microsoft.com/office/drawing/2010/main">
                  <a:solidFill>
                    <a:srgbClr val="FFFFFF"/>
                  </a:solidFill>
                </a14:hiddenFill>
              </a:ext>
            </a:extLst>
          </p:spPr>
        </p:pic>
      </p:grpSp>
      <p:sp>
        <p:nvSpPr>
          <p:cNvPr id="24" name="Ellips 5">
            <a:extLst>
              <a:ext uri="{FF2B5EF4-FFF2-40B4-BE49-F238E27FC236}">
                <a16:creationId xmlns:a16="http://schemas.microsoft.com/office/drawing/2014/main" id="{07FA84B9-6C5D-4003-9591-0C2DA603423E}"/>
              </a:ext>
            </a:extLst>
          </p:cNvPr>
          <p:cNvSpPr/>
          <p:nvPr/>
        </p:nvSpPr>
        <p:spPr>
          <a:xfrm>
            <a:off x="3594685" y="2816808"/>
            <a:ext cx="640080" cy="640080"/>
          </a:xfrm>
          <a:prstGeom prst="ellipse">
            <a:avLst/>
          </a:prstGeom>
          <a:solidFill>
            <a:srgbClr val="C40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dist" defTabSz="914400" rtl="0" eaLnBrk="1" fontAlgn="auto" latinLnBrk="0" hangingPunct="1">
              <a:lnSpc>
                <a:spcPct val="100000"/>
              </a:lnSpc>
              <a:spcBef>
                <a:spcPts val="0"/>
              </a:spcBef>
              <a:spcAft>
                <a:spcPts val="0"/>
              </a:spcAft>
              <a:buClrTx/>
              <a:buSzTx/>
              <a:buFontTx/>
              <a:buNone/>
              <a:defRPr/>
            </a:pPr>
            <a:r>
              <a:rPr kumimoji="0" lang="sv-SE" sz="800" b="0" i="0" u="none" strike="noStrike" kern="1200" cap="none" spc="0" normalizeH="0" baseline="0" noProof="0">
                <a:ln>
                  <a:noFill/>
                </a:ln>
                <a:solidFill>
                  <a:srgbClr val="FFFFFF"/>
                </a:solidFill>
                <a:effectLst/>
                <a:uLnTx/>
                <a:uFillTx/>
                <a:latin typeface="Arial"/>
                <a:ea typeface="+mn-ea"/>
                <a:cs typeface="+mn-cs"/>
              </a:rPr>
              <a:t>2010</a:t>
            </a:r>
          </a:p>
        </p:txBody>
      </p:sp>
      <p:sp>
        <p:nvSpPr>
          <p:cNvPr id="25" name="Ellips 5">
            <a:extLst>
              <a:ext uri="{FF2B5EF4-FFF2-40B4-BE49-F238E27FC236}">
                <a16:creationId xmlns:a16="http://schemas.microsoft.com/office/drawing/2014/main" id="{64039F3B-B93C-4001-8804-560354FFA8FA}"/>
              </a:ext>
            </a:extLst>
          </p:cNvPr>
          <p:cNvSpPr/>
          <p:nvPr/>
        </p:nvSpPr>
        <p:spPr>
          <a:xfrm>
            <a:off x="9996420" y="2800899"/>
            <a:ext cx="640080" cy="640080"/>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dist" defTabSz="914400" rtl="0" eaLnBrk="1" fontAlgn="auto" latinLnBrk="0" hangingPunct="1">
              <a:lnSpc>
                <a:spcPct val="100000"/>
              </a:lnSpc>
              <a:spcBef>
                <a:spcPts val="0"/>
              </a:spcBef>
              <a:spcAft>
                <a:spcPts val="0"/>
              </a:spcAft>
              <a:buClrTx/>
              <a:buSzTx/>
              <a:buFontTx/>
              <a:buNone/>
              <a:defRPr/>
            </a:pPr>
            <a:r>
              <a:rPr kumimoji="0" lang="sv-SE" sz="800" b="1" i="0" u="none" strike="noStrike" kern="1200" cap="none" spc="0" normalizeH="0" baseline="0" noProof="0">
                <a:ln>
                  <a:noFill/>
                </a:ln>
                <a:solidFill>
                  <a:schemeClr val="tx2"/>
                </a:solidFill>
                <a:effectLst/>
                <a:uLnTx/>
                <a:uFillTx/>
                <a:latin typeface="Arial"/>
                <a:ea typeface="+mn-ea"/>
                <a:cs typeface="+mn-cs"/>
              </a:rPr>
              <a:t>2021</a:t>
            </a:r>
          </a:p>
        </p:txBody>
      </p:sp>
      <p:sp>
        <p:nvSpPr>
          <p:cNvPr id="26" name="Ellips 5">
            <a:extLst>
              <a:ext uri="{FF2B5EF4-FFF2-40B4-BE49-F238E27FC236}">
                <a16:creationId xmlns:a16="http://schemas.microsoft.com/office/drawing/2014/main" id="{7F221D79-2BD9-46FA-B7F8-102580E22ABB}"/>
              </a:ext>
            </a:extLst>
          </p:cNvPr>
          <p:cNvSpPr/>
          <p:nvPr/>
        </p:nvSpPr>
        <p:spPr>
          <a:xfrm>
            <a:off x="8512264" y="2793234"/>
            <a:ext cx="640080" cy="640080"/>
          </a:xfrm>
          <a:prstGeom prst="ellipse">
            <a:avLst/>
          </a:prstGeom>
          <a:solidFill>
            <a:srgbClr val="C40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dist" defTabSz="914400" rtl="0" eaLnBrk="1" fontAlgn="auto" latinLnBrk="0" hangingPunct="1">
              <a:lnSpc>
                <a:spcPct val="100000"/>
              </a:lnSpc>
              <a:spcBef>
                <a:spcPts val="0"/>
              </a:spcBef>
              <a:spcAft>
                <a:spcPts val="0"/>
              </a:spcAft>
              <a:buClrTx/>
              <a:buSzTx/>
              <a:buFontTx/>
              <a:buNone/>
              <a:defRPr/>
            </a:pPr>
            <a:r>
              <a:rPr kumimoji="0" lang="sv-SE" sz="800" b="0" i="0" u="none" strike="noStrike" kern="1200" cap="none" spc="0" normalizeH="0" baseline="0" noProof="0">
                <a:ln>
                  <a:noFill/>
                </a:ln>
                <a:solidFill>
                  <a:srgbClr val="FFFFFF"/>
                </a:solidFill>
                <a:effectLst/>
                <a:uLnTx/>
                <a:uFillTx/>
                <a:latin typeface="Arial"/>
                <a:ea typeface="+mn-ea"/>
                <a:cs typeface="+mn-cs"/>
              </a:rPr>
              <a:t>2020</a:t>
            </a:r>
          </a:p>
        </p:txBody>
      </p:sp>
      <p:sp>
        <p:nvSpPr>
          <p:cNvPr id="23" name="Rectangle 22">
            <a:extLst>
              <a:ext uri="{FF2B5EF4-FFF2-40B4-BE49-F238E27FC236}">
                <a16:creationId xmlns:a16="http://schemas.microsoft.com/office/drawing/2014/main" id="{9982F35A-CF3D-4EE1-BC0C-7B048E6F92BD}"/>
              </a:ext>
            </a:extLst>
          </p:cNvPr>
          <p:cNvSpPr/>
          <p:nvPr/>
        </p:nvSpPr>
        <p:spPr>
          <a:xfrm>
            <a:off x="8649487" y="1450343"/>
            <a:ext cx="2359096" cy="1304718"/>
          </a:xfrm>
          <a:prstGeom prst="rect">
            <a:avLst/>
          </a:prstGeom>
          <a:solidFill>
            <a:srgbClr val="FFFFFF">
              <a:alpha val="54902"/>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33" name="Group 32">
            <a:extLst>
              <a:ext uri="{FF2B5EF4-FFF2-40B4-BE49-F238E27FC236}">
                <a16:creationId xmlns:a16="http://schemas.microsoft.com/office/drawing/2014/main" id="{38DC4916-BDA7-4F09-AF47-AF16DA14CC2D}"/>
              </a:ext>
            </a:extLst>
          </p:cNvPr>
          <p:cNvGrpSpPr/>
          <p:nvPr/>
        </p:nvGrpSpPr>
        <p:grpSpPr>
          <a:xfrm>
            <a:off x="9829035" y="3675330"/>
            <a:ext cx="954000" cy="1242000"/>
            <a:chOff x="2351584" y="3902172"/>
            <a:chExt cx="1368152" cy="1759076"/>
          </a:xfrm>
        </p:grpSpPr>
        <p:sp>
          <p:nvSpPr>
            <p:cNvPr id="34" name="Rectangle 33">
              <a:extLst>
                <a:ext uri="{FF2B5EF4-FFF2-40B4-BE49-F238E27FC236}">
                  <a16:creationId xmlns:a16="http://schemas.microsoft.com/office/drawing/2014/main" id="{EBD435CB-8DDC-4C25-AEDC-D82F1908164A}"/>
                </a:ext>
              </a:extLst>
            </p:cNvPr>
            <p:cNvSpPr/>
            <p:nvPr/>
          </p:nvSpPr>
          <p:spPr>
            <a:xfrm>
              <a:off x="2351584" y="3902172"/>
              <a:ext cx="1368152" cy="1759076"/>
            </a:xfrm>
            <a:prstGeom prst="rect">
              <a:avLst/>
            </a:prstGeom>
            <a:ln>
              <a:solidFill>
                <a:schemeClr val="tx2"/>
              </a:solidFill>
            </a:ln>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lIns="90000" tIns="90000" rIns="90000" bIns="90000" rtlCol="0" anchor="ctr" anchorCtr="0"/>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srgbClr val="000000"/>
                </a:solidFill>
                <a:effectLst/>
                <a:uLnTx/>
                <a:uFillTx/>
                <a:latin typeface="Arial"/>
                <a:ea typeface="+mn-ea"/>
                <a:cs typeface="+mn-cs"/>
              </a:endParaRPr>
            </a:p>
            <a:p>
              <a:pPr marL="0" marR="0" lvl="0" indent="0" algn="ctr" defTabSz="914400" rtl="0" eaLnBrk="0" fontAlgn="auto" latinLnBrk="0" hangingPunct="0">
                <a:lnSpc>
                  <a:spcPct val="100000"/>
                </a:lnSpc>
                <a:spcBef>
                  <a:spcPts val="0"/>
                </a:spcBef>
                <a:spcAft>
                  <a:spcPts val="0"/>
                </a:spcAft>
                <a:buClrTx/>
                <a:buSzTx/>
                <a:buFontTx/>
                <a:buNone/>
                <a:tabLst/>
                <a:defRPr/>
              </a:pPr>
              <a:r>
                <a:rPr lang="sv-SE" sz="1200">
                  <a:solidFill>
                    <a:srgbClr val="000000"/>
                  </a:solidFill>
                  <a:latin typeface="Arial"/>
                </a:rPr>
                <a:t>Förslag till ny lag:</a:t>
              </a:r>
            </a:p>
            <a:p>
              <a:pPr marL="0" marR="0" lvl="0" indent="0" algn="ctr" defTabSz="914400" rtl="0" eaLnBrk="0" fontAlgn="auto" latinLnBrk="0" hangingPunct="0">
                <a:lnSpc>
                  <a:spcPct val="100000"/>
                </a:lnSpc>
                <a:spcBef>
                  <a:spcPts val="0"/>
                </a:spcBef>
                <a:spcAft>
                  <a:spcPts val="0"/>
                </a:spcAft>
                <a:buClrTx/>
                <a:buSzTx/>
                <a:buFontTx/>
                <a:buNone/>
                <a:tabLst/>
                <a:defRPr/>
              </a:pPr>
              <a:r>
                <a:rPr lang="sv-SE" sz="1200">
                  <a:solidFill>
                    <a:srgbClr val="000000"/>
                  </a:solidFill>
                  <a:latin typeface="Arial"/>
                </a:rPr>
                <a:t>Öppna data lagen</a:t>
              </a:r>
              <a:endParaRPr kumimoji="0" lang="sv-SE" sz="1200" b="0" i="0" u="none" strike="noStrike" kern="1200" cap="none" spc="0" normalizeH="0" baseline="0" noProof="0">
                <a:ln>
                  <a:noFill/>
                </a:ln>
                <a:solidFill>
                  <a:srgbClr val="000000"/>
                </a:solidFill>
                <a:effectLst/>
                <a:uLnTx/>
                <a:uFillTx/>
                <a:latin typeface="Arial"/>
                <a:ea typeface="+mn-ea"/>
                <a:cs typeface="+mn-cs"/>
              </a:endParaRPr>
            </a:p>
          </p:txBody>
        </p:sp>
        <p:pic>
          <p:nvPicPr>
            <p:cNvPr id="35" name="Picture 34">
              <a:extLst>
                <a:ext uri="{FF2B5EF4-FFF2-40B4-BE49-F238E27FC236}">
                  <a16:creationId xmlns:a16="http://schemas.microsoft.com/office/drawing/2014/main" id="{6A2EA5AB-DBEF-47CA-9288-F0E2905A704E}"/>
                </a:ext>
              </a:extLst>
            </p:cNvPr>
            <p:cNvPicPr>
              <a:picLocks noChangeAspect="1"/>
            </p:cNvPicPr>
            <p:nvPr/>
          </p:nvPicPr>
          <p:blipFill>
            <a:blip r:embed="rId11"/>
            <a:stretch>
              <a:fillRect/>
            </a:stretch>
          </p:blipFill>
          <p:spPr>
            <a:xfrm>
              <a:off x="2604606" y="3955687"/>
              <a:ext cx="862107" cy="453831"/>
            </a:xfrm>
            <a:prstGeom prst="rect">
              <a:avLst/>
            </a:prstGeom>
            <a:ln>
              <a:solidFill>
                <a:schemeClr val="bg1"/>
              </a:solidFill>
            </a:ln>
          </p:spPr>
        </p:pic>
      </p:grpSp>
      <p:grpSp>
        <p:nvGrpSpPr>
          <p:cNvPr id="43" name="Group 42">
            <a:extLst>
              <a:ext uri="{FF2B5EF4-FFF2-40B4-BE49-F238E27FC236}">
                <a16:creationId xmlns:a16="http://schemas.microsoft.com/office/drawing/2014/main" id="{308EC37B-C689-45F8-8486-881CB7A57B00}"/>
              </a:ext>
            </a:extLst>
          </p:cNvPr>
          <p:cNvGrpSpPr/>
          <p:nvPr/>
        </p:nvGrpSpPr>
        <p:grpSpPr>
          <a:xfrm>
            <a:off x="623184" y="1465952"/>
            <a:ext cx="954000" cy="1241702"/>
            <a:chOff x="623184" y="1371350"/>
            <a:chExt cx="1360840" cy="1759076"/>
          </a:xfrm>
        </p:grpSpPr>
        <p:sp>
          <p:nvSpPr>
            <p:cNvPr id="15" name="Rectangle 14">
              <a:extLst>
                <a:ext uri="{FF2B5EF4-FFF2-40B4-BE49-F238E27FC236}">
                  <a16:creationId xmlns:a16="http://schemas.microsoft.com/office/drawing/2014/main" id="{801EFFF9-0774-4E23-A152-019167E1B641}"/>
                </a:ext>
              </a:extLst>
            </p:cNvPr>
            <p:cNvSpPr/>
            <p:nvPr/>
          </p:nvSpPr>
          <p:spPr>
            <a:xfrm>
              <a:off x="623184" y="1371350"/>
              <a:ext cx="1360840" cy="1759076"/>
            </a:xfrm>
            <a:prstGeom prst="rect">
              <a:avLst/>
            </a:prstGeom>
            <a:ln>
              <a:solidFill>
                <a:schemeClr val="tx2"/>
              </a:solidFill>
            </a:ln>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lIns="90000" tIns="90000" rIns="90000" bIns="90000" rtlCol="0" anchor="ctr" anchorCtr="0"/>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a:ea typeface="+mn-ea"/>
                  <a:cs typeface="+mn-cs"/>
                </a:rPr>
                <a:t>PSI</a:t>
              </a:r>
              <a:r>
                <a:rPr kumimoji="0" lang="sv-SE" sz="1200" b="0" i="0" u="none" strike="noStrike" kern="1200" cap="none" spc="0" normalizeH="0" baseline="30000" noProof="0">
                  <a:ln>
                    <a:noFill/>
                  </a:ln>
                  <a:solidFill>
                    <a:srgbClr val="000000"/>
                  </a:solidFill>
                  <a:effectLst/>
                  <a:uLnTx/>
                  <a:uFillTx/>
                  <a:latin typeface="Arial"/>
                  <a:ea typeface="+mn-ea"/>
                  <a:cs typeface="+mn-cs"/>
                </a:rPr>
                <a:t>1</a:t>
              </a:r>
              <a:r>
                <a:rPr kumimoji="0" lang="sv-SE" sz="1200" b="0" i="0" u="none" strike="noStrike" kern="1200" cap="none" spc="0" normalizeH="0" baseline="0" noProof="0">
                  <a:ln>
                    <a:noFill/>
                  </a:ln>
                  <a:solidFill>
                    <a:srgbClr val="000000"/>
                  </a:solidFill>
                  <a:effectLst/>
                  <a:uLnTx/>
                  <a:uFillTx/>
                  <a:latin typeface="Arial"/>
                  <a:ea typeface="+mn-ea"/>
                  <a:cs typeface="+mn-cs"/>
                </a:rPr>
                <a:t>-direktivet</a:t>
              </a:r>
            </a:p>
          </p:txBody>
        </p:sp>
        <p:pic>
          <p:nvPicPr>
            <p:cNvPr id="32" name="Picture 31">
              <a:extLst>
                <a:ext uri="{FF2B5EF4-FFF2-40B4-BE49-F238E27FC236}">
                  <a16:creationId xmlns:a16="http://schemas.microsoft.com/office/drawing/2014/main" id="{43BA769A-EE06-43D5-BCF9-BC20D0BF0034}"/>
                </a:ext>
              </a:extLst>
            </p:cNvPr>
            <p:cNvPicPr>
              <a:picLocks noChangeAspect="1"/>
            </p:cNvPicPr>
            <p:nvPr/>
          </p:nvPicPr>
          <p:blipFill>
            <a:blip r:embed="rId8"/>
            <a:stretch>
              <a:fillRect/>
            </a:stretch>
          </p:blipFill>
          <p:spPr>
            <a:xfrm>
              <a:off x="694052" y="1401675"/>
              <a:ext cx="1226416" cy="414330"/>
            </a:xfrm>
            <a:prstGeom prst="rect">
              <a:avLst/>
            </a:prstGeom>
          </p:spPr>
        </p:pic>
      </p:grpSp>
      <p:grpSp>
        <p:nvGrpSpPr>
          <p:cNvPr id="42" name="Group 41">
            <a:extLst>
              <a:ext uri="{FF2B5EF4-FFF2-40B4-BE49-F238E27FC236}">
                <a16:creationId xmlns:a16="http://schemas.microsoft.com/office/drawing/2014/main" id="{329668DD-EDD7-489A-AF70-2FD4A1B83416}"/>
              </a:ext>
            </a:extLst>
          </p:cNvPr>
          <p:cNvGrpSpPr/>
          <p:nvPr/>
        </p:nvGrpSpPr>
        <p:grpSpPr>
          <a:xfrm>
            <a:off x="6765668" y="1465953"/>
            <a:ext cx="954000" cy="1241696"/>
            <a:chOff x="5519936" y="1371350"/>
            <a:chExt cx="1368152" cy="1759076"/>
          </a:xfrm>
        </p:grpSpPr>
        <p:sp>
          <p:nvSpPr>
            <p:cNvPr id="28" name="Rectangle 27">
              <a:extLst>
                <a:ext uri="{FF2B5EF4-FFF2-40B4-BE49-F238E27FC236}">
                  <a16:creationId xmlns:a16="http://schemas.microsoft.com/office/drawing/2014/main" id="{5C488C89-F573-40D7-87BE-A25FB26C3F89}"/>
                </a:ext>
              </a:extLst>
            </p:cNvPr>
            <p:cNvSpPr/>
            <p:nvPr/>
          </p:nvSpPr>
          <p:spPr>
            <a:xfrm>
              <a:off x="5519936" y="1371350"/>
              <a:ext cx="1368152" cy="1759076"/>
            </a:xfrm>
            <a:prstGeom prst="rect">
              <a:avLst/>
            </a:prstGeom>
            <a:ln>
              <a:solidFill>
                <a:schemeClr val="tx2"/>
              </a:solidFill>
            </a:ln>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lIns="90000" tIns="90000" rIns="90000" bIns="90000" rtlCol="0" anchor="ctr" anchorCtr="0"/>
            <a:lstStyle/>
            <a:p>
              <a:pPr marL="0" marR="0" lvl="0" indent="0" algn="ctr" defTabSz="914400" rtl="0" eaLnBrk="0" fontAlgn="auto" latinLnBrk="0" hangingPunct="0">
                <a:lnSpc>
                  <a:spcPct val="100000"/>
                </a:lnSpc>
                <a:spcBef>
                  <a:spcPts val="0"/>
                </a:spcBef>
                <a:spcAft>
                  <a:spcPts val="0"/>
                </a:spcAft>
                <a:buClrTx/>
                <a:buSzTx/>
                <a:buFontTx/>
                <a:buNone/>
                <a:tabLst/>
                <a:defRPr/>
              </a:pPr>
              <a:endParaRPr lang="sv-SE" sz="1200">
                <a:solidFill>
                  <a:srgbClr val="000000"/>
                </a:solidFill>
                <a:latin typeface="Arial"/>
              </a:endParaRPr>
            </a:p>
            <a:p>
              <a:pPr marL="0" marR="0" lvl="0" indent="0" algn="ctr" defTabSz="914400" rtl="0" eaLnBrk="0" fontAlgn="auto" latinLnBrk="0" hangingPunct="0">
                <a:lnSpc>
                  <a:spcPct val="100000"/>
                </a:lnSpc>
                <a:spcBef>
                  <a:spcPts val="0"/>
                </a:spcBef>
                <a:spcAft>
                  <a:spcPts val="0"/>
                </a:spcAft>
                <a:buClrTx/>
                <a:buSzTx/>
                <a:buFontTx/>
                <a:buNone/>
                <a:tabLst/>
                <a:defRPr/>
              </a:pPr>
              <a:r>
                <a:rPr lang="sv-SE" sz="1200">
                  <a:solidFill>
                    <a:srgbClr val="000000"/>
                  </a:solidFill>
                  <a:latin typeface="Arial"/>
                </a:rPr>
                <a:t>Öppna data </a:t>
              </a:r>
              <a:r>
                <a:rPr kumimoji="0" lang="sv-SE" sz="1200" i="0" u="none" strike="noStrike" kern="1200" cap="none" spc="0" normalizeH="0" baseline="0" noProof="0">
                  <a:ln>
                    <a:noFill/>
                  </a:ln>
                  <a:solidFill>
                    <a:srgbClr val="000000"/>
                  </a:solidFill>
                  <a:effectLst/>
                  <a:uLnTx/>
                  <a:uFillTx/>
                  <a:latin typeface="Arial"/>
                  <a:ea typeface="+mn-ea"/>
                  <a:cs typeface="+mn-cs"/>
                </a:rPr>
                <a:t>direktivet </a:t>
              </a:r>
            </a:p>
          </p:txBody>
        </p:sp>
        <p:pic>
          <p:nvPicPr>
            <p:cNvPr id="40" name="Picture 39">
              <a:extLst>
                <a:ext uri="{FF2B5EF4-FFF2-40B4-BE49-F238E27FC236}">
                  <a16:creationId xmlns:a16="http://schemas.microsoft.com/office/drawing/2014/main" id="{4096C88D-8FD0-4A14-A1DD-1E41964BD7C2}"/>
                </a:ext>
              </a:extLst>
            </p:cNvPr>
            <p:cNvPicPr>
              <a:picLocks noChangeAspect="1"/>
            </p:cNvPicPr>
            <p:nvPr/>
          </p:nvPicPr>
          <p:blipFill>
            <a:blip r:embed="rId8"/>
            <a:stretch>
              <a:fillRect/>
            </a:stretch>
          </p:blipFill>
          <p:spPr>
            <a:xfrm>
              <a:off x="5590804" y="1401675"/>
              <a:ext cx="1226416" cy="414330"/>
            </a:xfrm>
            <a:prstGeom prst="rect">
              <a:avLst/>
            </a:prstGeom>
          </p:spPr>
        </p:pic>
      </p:grpSp>
      <p:cxnSp>
        <p:nvCxnSpPr>
          <p:cNvPr id="58" name="Connector: Elbow 57">
            <a:extLst>
              <a:ext uri="{FF2B5EF4-FFF2-40B4-BE49-F238E27FC236}">
                <a16:creationId xmlns:a16="http://schemas.microsoft.com/office/drawing/2014/main" id="{2FD80D83-649C-4E5F-849C-383A8333E021}"/>
              </a:ext>
            </a:extLst>
          </p:cNvPr>
          <p:cNvCxnSpPr>
            <a:cxnSpLocks/>
          </p:cNvCxnSpPr>
          <p:nvPr/>
        </p:nvCxnSpPr>
        <p:spPr>
          <a:xfrm rot="16200000" flipH="1">
            <a:off x="6068678" y="2639973"/>
            <a:ext cx="1957606" cy="1355107"/>
          </a:xfrm>
          <a:prstGeom prst="bentConnector2">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3CED3E1-9631-44A5-8338-05B1D761D9DC}"/>
              </a:ext>
            </a:extLst>
          </p:cNvPr>
          <p:cNvCxnSpPr>
            <a:cxnSpLocks/>
          </p:cNvCxnSpPr>
          <p:nvPr/>
        </p:nvCxnSpPr>
        <p:spPr>
          <a:xfrm flipH="1">
            <a:off x="6372751" y="2330478"/>
            <a:ext cx="39291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Rectangle 61">
            <a:extLst>
              <a:ext uri="{FF2B5EF4-FFF2-40B4-BE49-F238E27FC236}">
                <a16:creationId xmlns:a16="http://schemas.microsoft.com/office/drawing/2014/main" id="{2FBA9769-040D-4FF2-BE76-4D7B177A4686}"/>
              </a:ext>
            </a:extLst>
          </p:cNvPr>
          <p:cNvSpPr/>
          <p:nvPr/>
        </p:nvSpPr>
        <p:spPr>
          <a:xfrm>
            <a:off x="8083408" y="6365368"/>
            <a:ext cx="2549096" cy="246221"/>
          </a:xfrm>
          <a:prstGeom prst="rect">
            <a:avLst/>
          </a:prstGeom>
        </p:spPr>
        <p:txBody>
          <a:bodyPr wrap="none">
            <a:spAutoFit/>
          </a:bodyPr>
          <a:lstStyle/>
          <a:p>
            <a:pPr lvl="0" algn="ctr" eaLnBrk="0" hangingPunct="0">
              <a:defRPr/>
            </a:pPr>
            <a:r>
              <a:rPr lang="sv-SE" sz="1000" i="1">
                <a:solidFill>
                  <a:srgbClr val="000000"/>
                </a:solidFill>
              </a:rPr>
              <a:t>Fotnot 1) PSI = Public </a:t>
            </a:r>
            <a:r>
              <a:rPr lang="sv-SE" sz="1000" i="1" err="1">
                <a:solidFill>
                  <a:srgbClr val="000000"/>
                </a:solidFill>
              </a:rPr>
              <a:t>Sector</a:t>
            </a:r>
            <a:r>
              <a:rPr lang="sv-SE" sz="1000" i="1">
                <a:solidFill>
                  <a:srgbClr val="000000"/>
                </a:solidFill>
              </a:rPr>
              <a:t> Information</a:t>
            </a:r>
          </a:p>
        </p:txBody>
      </p:sp>
      <p:sp>
        <p:nvSpPr>
          <p:cNvPr id="5" name="textruta 4">
            <a:extLst>
              <a:ext uri="{FF2B5EF4-FFF2-40B4-BE49-F238E27FC236}">
                <a16:creationId xmlns:a16="http://schemas.microsoft.com/office/drawing/2014/main" id="{613D10D3-4F08-A14C-9CA7-0CCDD4BB7B38}"/>
              </a:ext>
            </a:extLst>
          </p:cNvPr>
          <p:cNvSpPr txBox="1"/>
          <p:nvPr/>
        </p:nvSpPr>
        <p:spPr>
          <a:xfrm>
            <a:off x="5823656" y="2399856"/>
            <a:ext cx="902382" cy="461665"/>
          </a:xfrm>
          <a:prstGeom prst="rect">
            <a:avLst/>
          </a:prstGeom>
          <a:solidFill>
            <a:schemeClr val="bg1"/>
          </a:solidFill>
        </p:spPr>
        <p:txBody>
          <a:bodyPr wrap="square" rtlCol="0">
            <a:spAutoFit/>
          </a:bodyPr>
          <a:lstStyle/>
          <a:p>
            <a:pPr eaLnBrk="0" hangingPunct="0">
              <a:defRPr/>
            </a:pPr>
            <a:r>
              <a:rPr lang="sv-SE" sz="1200">
                <a:solidFill>
                  <a:srgbClr val="000000"/>
                </a:solidFill>
                <a:latin typeface="Arial"/>
              </a:rPr>
              <a:t>Vilket gav upphov till </a:t>
            </a:r>
          </a:p>
        </p:txBody>
      </p:sp>
      <p:cxnSp>
        <p:nvCxnSpPr>
          <p:cNvPr id="11" name="Vinklad  10">
            <a:extLst>
              <a:ext uri="{FF2B5EF4-FFF2-40B4-BE49-F238E27FC236}">
                <a16:creationId xmlns:a16="http://schemas.microsoft.com/office/drawing/2014/main" id="{C8056247-9E3E-0046-A2DE-2D27E36FBB3B}"/>
              </a:ext>
            </a:extLst>
          </p:cNvPr>
          <p:cNvCxnSpPr>
            <a:cxnSpLocks/>
            <a:endCxn id="13" idx="1"/>
          </p:cNvCxnSpPr>
          <p:nvPr/>
        </p:nvCxnSpPr>
        <p:spPr>
          <a:xfrm>
            <a:off x="1577184" y="2086803"/>
            <a:ext cx="1741310" cy="2209527"/>
          </a:xfrm>
          <a:prstGeom prst="bentConnector4">
            <a:avLst>
              <a:gd name="adj1" fmla="val 50000"/>
              <a:gd name="adj2" fmla="val 118671"/>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0" name="textruta 49">
            <a:extLst>
              <a:ext uri="{FF2B5EF4-FFF2-40B4-BE49-F238E27FC236}">
                <a16:creationId xmlns:a16="http://schemas.microsoft.com/office/drawing/2014/main" id="{31161913-DA77-904E-93B0-93081643EFA8}"/>
              </a:ext>
            </a:extLst>
          </p:cNvPr>
          <p:cNvSpPr txBox="1"/>
          <p:nvPr/>
        </p:nvSpPr>
        <p:spPr>
          <a:xfrm>
            <a:off x="2055619" y="2346888"/>
            <a:ext cx="867099" cy="461665"/>
          </a:xfrm>
          <a:prstGeom prst="rect">
            <a:avLst/>
          </a:prstGeom>
          <a:solidFill>
            <a:schemeClr val="bg1"/>
          </a:solidFill>
        </p:spPr>
        <p:txBody>
          <a:bodyPr wrap="square" rtlCol="0">
            <a:spAutoFit/>
          </a:bodyPr>
          <a:lstStyle/>
          <a:p>
            <a:pPr eaLnBrk="0" hangingPunct="0">
              <a:defRPr/>
            </a:pPr>
            <a:r>
              <a:rPr lang="sv-SE" sz="1200">
                <a:solidFill>
                  <a:srgbClr val="000000"/>
                </a:solidFill>
                <a:latin typeface="Arial"/>
              </a:rPr>
              <a:t>Vilket gav upphov till </a:t>
            </a:r>
          </a:p>
        </p:txBody>
      </p:sp>
      <p:sp>
        <p:nvSpPr>
          <p:cNvPr id="44" name="Ellips 5">
            <a:extLst>
              <a:ext uri="{FF2B5EF4-FFF2-40B4-BE49-F238E27FC236}">
                <a16:creationId xmlns:a16="http://schemas.microsoft.com/office/drawing/2014/main" id="{C1AC757B-FCBC-41D8-9D4E-1B33BAFA6804}"/>
              </a:ext>
            </a:extLst>
          </p:cNvPr>
          <p:cNvSpPr/>
          <p:nvPr/>
        </p:nvSpPr>
        <p:spPr>
          <a:xfrm>
            <a:off x="7074488" y="2800899"/>
            <a:ext cx="640080" cy="640080"/>
          </a:xfrm>
          <a:prstGeom prst="ellipse">
            <a:avLst/>
          </a:prstGeom>
          <a:solidFill>
            <a:srgbClr val="C40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dist" defTabSz="914400" rtl="0" eaLnBrk="1" fontAlgn="auto" latinLnBrk="0" hangingPunct="1">
              <a:lnSpc>
                <a:spcPct val="100000"/>
              </a:lnSpc>
              <a:spcBef>
                <a:spcPts val="0"/>
              </a:spcBef>
              <a:spcAft>
                <a:spcPts val="0"/>
              </a:spcAft>
              <a:buClrTx/>
              <a:buSzTx/>
              <a:buFontTx/>
              <a:buNone/>
              <a:defRPr/>
            </a:pPr>
            <a:r>
              <a:rPr kumimoji="0" lang="sv-SE" sz="800" b="0" i="0" u="none" strike="noStrike" kern="1200" cap="none" spc="0" normalizeH="0" baseline="0" noProof="0">
                <a:ln>
                  <a:noFill/>
                </a:ln>
                <a:solidFill>
                  <a:srgbClr val="FFFFFF"/>
                </a:solidFill>
                <a:effectLst/>
                <a:uLnTx/>
                <a:uFillTx/>
                <a:latin typeface="Arial"/>
                <a:ea typeface="+mn-ea"/>
                <a:cs typeface="+mn-cs"/>
              </a:rPr>
              <a:t>2019</a:t>
            </a:r>
          </a:p>
        </p:txBody>
      </p:sp>
      <p:sp>
        <p:nvSpPr>
          <p:cNvPr id="6" name="TextBox 5">
            <a:extLst>
              <a:ext uri="{FF2B5EF4-FFF2-40B4-BE49-F238E27FC236}">
                <a16:creationId xmlns:a16="http://schemas.microsoft.com/office/drawing/2014/main" id="{5BB392AA-B9D1-4A33-9C2A-853D591D9DBC}"/>
              </a:ext>
            </a:extLst>
          </p:cNvPr>
          <p:cNvSpPr txBox="1"/>
          <p:nvPr/>
        </p:nvSpPr>
        <p:spPr>
          <a:xfrm>
            <a:off x="9748298" y="4914423"/>
            <a:ext cx="1141137" cy="323165"/>
          </a:xfrm>
          <a:prstGeom prst="rect">
            <a:avLst/>
          </a:prstGeom>
          <a:solidFill>
            <a:schemeClr val="tx2"/>
          </a:solidFill>
        </p:spPr>
        <p:txBody>
          <a:bodyPr wrap="square" rtlCol="0">
            <a:spAutoFit/>
          </a:bodyPr>
          <a:lstStyle/>
          <a:p>
            <a:pPr algn="ctr"/>
            <a:r>
              <a:rPr lang="sv-SE" sz="700">
                <a:solidFill>
                  <a:schemeClr val="bg1"/>
                </a:solidFill>
              </a:rPr>
              <a:t>Föreslås träda ikraft</a:t>
            </a:r>
          </a:p>
          <a:p>
            <a:pPr algn="ctr"/>
            <a:r>
              <a:rPr lang="sv-SE" sz="800">
                <a:solidFill>
                  <a:schemeClr val="bg1"/>
                </a:solidFill>
              </a:rPr>
              <a:t>17 juli 2021</a:t>
            </a:r>
          </a:p>
        </p:txBody>
      </p:sp>
      <p:sp>
        <p:nvSpPr>
          <p:cNvPr id="47" name="TextBox 46">
            <a:extLst>
              <a:ext uri="{FF2B5EF4-FFF2-40B4-BE49-F238E27FC236}">
                <a16:creationId xmlns:a16="http://schemas.microsoft.com/office/drawing/2014/main" id="{0DBC4B23-AB94-47B4-93F4-6DA5F6931D2F}"/>
              </a:ext>
            </a:extLst>
          </p:cNvPr>
          <p:cNvSpPr txBox="1"/>
          <p:nvPr/>
        </p:nvSpPr>
        <p:spPr>
          <a:xfrm>
            <a:off x="3224923" y="4929811"/>
            <a:ext cx="1141137" cy="338554"/>
          </a:xfrm>
          <a:prstGeom prst="rect">
            <a:avLst/>
          </a:prstGeom>
          <a:solidFill>
            <a:schemeClr val="tx2"/>
          </a:solidFill>
        </p:spPr>
        <p:txBody>
          <a:bodyPr wrap="square" rtlCol="0">
            <a:spAutoFit/>
          </a:bodyPr>
          <a:lstStyle/>
          <a:p>
            <a:pPr algn="ctr"/>
            <a:r>
              <a:rPr lang="sv-SE" sz="800">
                <a:solidFill>
                  <a:schemeClr val="bg1"/>
                </a:solidFill>
              </a:rPr>
              <a:t>Föreslås upphöra</a:t>
            </a:r>
          </a:p>
          <a:p>
            <a:pPr algn="ctr"/>
            <a:r>
              <a:rPr lang="sv-SE" sz="800">
                <a:solidFill>
                  <a:schemeClr val="bg1"/>
                </a:solidFill>
              </a:rPr>
              <a:t>17 juli 2021</a:t>
            </a:r>
          </a:p>
        </p:txBody>
      </p:sp>
      <p:pic>
        <p:nvPicPr>
          <p:cNvPr id="51" name="Picture 50">
            <a:extLst>
              <a:ext uri="{FF2B5EF4-FFF2-40B4-BE49-F238E27FC236}">
                <a16:creationId xmlns:a16="http://schemas.microsoft.com/office/drawing/2014/main" id="{AC33B722-9231-42C8-85C2-D02ACDC2320F}"/>
              </a:ext>
            </a:extLst>
          </p:cNvPr>
          <p:cNvPicPr>
            <a:picLocks noChangeAspect="1"/>
          </p:cNvPicPr>
          <p:nvPr/>
        </p:nvPicPr>
        <p:blipFill>
          <a:blip r:embed="rId11"/>
          <a:stretch>
            <a:fillRect/>
          </a:stretch>
        </p:blipFill>
        <p:spPr>
          <a:xfrm>
            <a:off x="3494924" y="3700911"/>
            <a:ext cx="566938" cy="302199"/>
          </a:xfrm>
          <a:prstGeom prst="rect">
            <a:avLst/>
          </a:prstGeom>
          <a:ln>
            <a:solidFill>
              <a:schemeClr val="bg1"/>
            </a:solidFill>
          </a:ln>
        </p:spPr>
      </p:pic>
      <p:sp>
        <p:nvSpPr>
          <p:cNvPr id="52" name="textruta 28">
            <a:extLst>
              <a:ext uri="{FF2B5EF4-FFF2-40B4-BE49-F238E27FC236}">
                <a16:creationId xmlns:a16="http://schemas.microsoft.com/office/drawing/2014/main" id="{4894A796-AFD6-4963-B620-56520256C724}"/>
              </a:ext>
            </a:extLst>
          </p:cNvPr>
          <p:cNvSpPr txBox="1"/>
          <p:nvPr/>
        </p:nvSpPr>
        <p:spPr>
          <a:xfrm>
            <a:off x="532826" y="5631428"/>
            <a:ext cx="9140982" cy="369332"/>
          </a:xfrm>
          <a:prstGeom prst="rect">
            <a:avLst/>
          </a:prstGeom>
          <a:noFill/>
        </p:spPr>
        <p:txBody>
          <a:bodyPr wrap="square" rtlCol="0">
            <a:spAutoFit/>
          </a:bodyPr>
          <a:lstStyle/>
          <a:p>
            <a:r>
              <a:rPr lang="sv-SE" sz="900" b="1" dirty="0"/>
              <a:t>Bildtolkning för synskadade: </a:t>
            </a:r>
            <a:r>
              <a:rPr lang="sv-SE" sz="900" dirty="0"/>
              <a:t>Bilden visar en tidslinje från 2003 till 2021 där PSI direktivet är placerad vid år 2003, PSI lagen placerad vid 2010, Öppna datadirektivet vid 2019, Öppna datautredningen mellan 2019 och 2020, </a:t>
            </a:r>
            <a:r>
              <a:rPr lang="sv-SE" sz="900" dirty="0" err="1"/>
              <a:t>Genomförandeakt</a:t>
            </a:r>
            <a:r>
              <a:rPr lang="sv-SE" sz="900" dirty="0"/>
              <a:t> för </a:t>
            </a:r>
            <a:r>
              <a:rPr lang="sv-SE" sz="900" dirty="0" err="1"/>
              <a:t>VRädefulla</a:t>
            </a:r>
            <a:r>
              <a:rPr lang="sv-SE" sz="900" dirty="0"/>
              <a:t> datamängder strax innan 2021 och Förslag till ny lag: Öppna datalagen vid 2021</a:t>
            </a:r>
          </a:p>
        </p:txBody>
      </p:sp>
      <p:sp>
        <p:nvSpPr>
          <p:cNvPr id="53" name="Rectangle 50">
            <a:extLst>
              <a:ext uri="{FF2B5EF4-FFF2-40B4-BE49-F238E27FC236}">
                <a16:creationId xmlns:a16="http://schemas.microsoft.com/office/drawing/2014/main" id="{A0C76F2C-DD0C-4A3F-AA3B-7D87DD94EC2E}"/>
              </a:ext>
            </a:extLst>
          </p:cNvPr>
          <p:cNvSpPr/>
          <p:nvPr/>
        </p:nvSpPr>
        <p:spPr>
          <a:xfrm>
            <a:off x="-201105" y="260648"/>
            <a:ext cx="12594210" cy="1028486"/>
          </a:xfrm>
          <a:prstGeom prst="rect">
            <a:avLst/>
          </a:prstGeom>
          <a:solidFill>
            <a:schemeClr val="tx2">
              <a:alpha val="69804"/>
            </a:scheme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504000" tIns="0" rIns="504000" bIns="0" numCol="1" spcCol="1270" anchor="ctr" anchorCtr="0">
            <a:noAutofit/>
          </a:bodyPr>
          <a:lstStyle/>
          <a:p>
            <a:pPr algn="ctr"/>
            <a:r>
              <a:rPr lang="sv-SE" sz="3200" dirty="0">
                <a:solidFill>
                  <a:schemeClr val="bg1"/>
                </a:solidFill>
                <a:latin typeface="Arial" panose="020B0604020202020204" pitchFamily="34" charset="0"/>
                <a:cs typeface="Arial" panose="020B0604020202020204" pitchFamily="34" charset="0"/>
              </a:rPr>
              <a:t>PSI-lagen föreslås bytas ut till Öppna Data-lagen i juli 2021 för att  möta de skärpta kraven i EUs Öppna Data-direktiv</a:t>
            </a:r>
            <a:endParaRPr lang="sv-SE" sz="29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10455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DF02BD8-F75E-420F-97CB-711271C7B14C}"/>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2098" name="think-cell Slide" r:id="rId6" imgW="395" imgH="394" progId="TCLayout.ActiveDocument.1">
                  <p:embed/>
                </p:oleObj>
              </mc:Choice>
              <mc:Fallback>
                <p:oleObj name="think-cell Slide" r:id="rId6" imgW="395" imgH="394" progId="TCLayout.ActiveDocument.1">
                  <p:embed/>
                  <p:pic>
                    <p:nvPicPr>
                      <p:cNvPr id="4" name="Object 3" hidden="1">
                        <a:extLst>
                          <a:ext uri="{FF2B5EF4-FFF2-40B4-BE49-F238E27FC236}">
                            <a16:creationId xmlns:a16="http://schemas.microsoft.com/office/drawing/2014/main" id="{BDF02BD8-F75E-420F-97CB-711271C7B14C}"/>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15239D44-BEAE-437D-882F-FA4B8F289BEA}"/>
              </a:ext>
            </a:extLst>
          </p:cNvPr>
          <p:cNvSpPr/>
          <p:nvPr>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sv-SE" sz="3000" b="1">
              <a:latin typeface="Arial" panose="020B0604020202020204" pitchFamily="34" charset="0"/>
              <a:ea typeface="+mj-ea"/>
              <a:cs typeface="Arial" panose="020B0604020202020204" pitchFamily="34" charset="0"/>
              <a:sym typeface="Arial" panose="020B0604020202020204" pitchFamily="34" charset="0"/>
            </a:endParaRPr>
          </a:p>
        </p:txBody>
      </p:sp>
      <p:sp>
        <p:nvSpPr>
          <p:cNvPr id="16" name="Rectangle 15">
            <a:extLst>
              <a:ext uri="{FF2B5EF4-FFF2-40B4-BE49-F238E27FC236}">
                <a16:creationId xmlns:a16="http://schemas.microsoft.com/office/drawing/2014/main" id="{FD4DB876-CCEA-4AF9-ABE8-D665D7EB2CE0}"/>
              </a:ext>
            </a:extLst>
          </p:cNvPr>
          <p:cNvSpPr/>
          <p:nvPr/>
        </p:nvSpPr>
        <p:spPr>
          <a:xfrm>
            <a:off x="-3804633" y="2676790"/>
            <a:ext cx="5331682" cy="2031325"/>
          </a:xfrm>
          <a:prstGeom prst="rect">
            <a:avLst/>
          </a:prstGeom>
        </p:spPr>
        <p:txBody>
          <a:bodyPr wrap="square">
            <a:spAutoFit/>
          </a:bodyPr>
          <a:lstStyle/>
          <a:p>
            <a:pPr marL="285750" indent="-285750">
              <a:buClr>
                <a:schemeClr val="tx2"/>
              </a:buClr>
              <a:buFont typeface="Wingdings" panose="05000000000000000000" pitchFamily="2" charset="2"/>
              <a:buChar char="v"/>
            </a:pPr>
            <a:endParaRPr lang="sv-SE">
              <a:solidFill>
                <a:srgbClr val="000000"/>
              </a:solidFill>
            </a:endParaRPr>
          </a:p>
          <a:p>
            <a:pPr marL="285750" indent="-285750">
              <a:buClr>
                <a:schemeClr val="tx2"/>
              </a:buClr>
              <a:buFont typeface="Wingdings" panose="05000000000000000000" pitchFamily="2" charset="2"/>
              <a:buChar char="v"/>
            </a:pPr>
            <a:endParaRPr lang="sv-SE">
              <a:solidFill>
                <a:srgbClr val="000000"/>
              </a:solidFill>
            </a:endParaRPr>
          </a:p>
          <a:p>
            <a:pPr>
              <a:buClr>
                <a:schemeClr val="tx2"/>
              </a:buClr>
            </a:pPr>
            <a:endParaRPr lang="sv-SE">
              <a:solidFill>
                <a:srgbClr val="000000"/>
              </a:solidFill>
            </a:endParaRPr>
          </a:p>
          <a:p>
            <a:pPr marL="285750" indent="-285750">
              <a:buClr>
                <a:schemeClr val="tx2"/>
              </a:buClr>
              <a:buFont typeface="Wingdings" panose="05000000000000000000" pitchFamily="2" charset="2"/>
              <a:buChar char="v"/>
            </a:pPr>
            <a:endParaRPr lang="sv-SE">
              <a:solidFill>
                <a:srgbClr val="000000"/>
              </a:solidFill>
            </a:endParaRPr>
          </a:p>
          <a:p>
            <a:pPr>
              <a:buClr>
                <a:schemeClr val="tx2"/>
              </a:buClr>
            </a:pPr>
            <a:endParaRPr lang="sv-SE">
              <a:solidFill>
                <a:srgbClr val="000000"/>
              </a:solidFill>
            </a:endParaRPr>
          </a:p>
          <a:p>
            <a:pPr marL="285750" indent="-285750">
              <a:buClr>
                <a:schemeClr val="tx2"/>
              </a:buClr>
              <a:buFont typeface="Wingdings" panose="05000000000000000000" pitchFamily="2" charset="2"/>
              <a:buChar char="v"/>
            </a:pPr>
            <a:endParaRPr lang="sv-SE">
              <a:solidFill>
                <a:srgbClr val="000000"/>
              </a:solidFill>
            </a:endParaRPr>
          </a:p>
          <a:p>
            <a:pPr marL="285750" indent="-285750">
              <a:buClr>
                <a:schemeClr val="tx2"/>
              </a:buClr>
              <a:buFont typeface="Wingdings" panose="05000000000000000000" pitchFamily="2" charset="2"/>
              <a:buChar char="v"/>
            </a:pPr>
            <a:endParaRPr lang="sv-SE"/>
          </a:p>
        </p:txBody>
      </p:sp>
      <p:sp>
        <p:nvSpPr>
          <p:cNvPr id="22" name="Rectangle 21">
            <a:extLst>
              <a:ext uri="{FF2B5EF4-FFF2-40B4-BE49-F238E27FC236}">
                <a16:creationId xmlns:a16="http://schemas.microsoft.com/office/drawing/2014/main" id="{C2759D3D-211D-49F8-874B-FB1F056D7568}"/>
              </a:ext>
            </a:extLst>
          </p:cNvPr>
          <p:cNvSpPr/>
          <p:nvPr/>
        </p:nvSpPr>
        <p:spPr>
          <a:xfrm>
            <a:off x="7600729" y="6686434"/>
            <a:ext cx="5331682" cy="1754326"/>
          </a:xfrm>
          <a:prstGeom prst="rect">
            <a:avLst/>
          </a:prstGeom>
        </p:spPr>
        <p:txBody>
          <a:bodyPr wrap="square">
            <a:spAutoFit/>
          </a:bodyPr>
          <a:lstStyle/>
          <a:p>
            <a:pPr>
              <a:buClr>
                <a:schemeClr val="tx2"/>
              </a:buClr>
            </a:pPr>
            <a:endParaRPr lang="sv-SE">
              <a:solidFill>
                <a:srgbClr val="000000"/>
              </a:solidFill>
            </a:endParaRPr>
          </a:p>
          <a:p>
            <a:pPr>
              <a:buClr>
                <a:schemeClr val="tx2"/>
              </a:buClr>
            </a:pPr>
            <a:endParaRPr lang="sv-SE">
              <a:solidFill>
                <a:srgbClr val="000000"/>
              </a:solidFill>
            </a:endParaRPr>
          </a:p>
          <a:p>
            <a:pPr marL="285750" indent="-285750">
              <a:buClr>
                <a:schemeClr val="tx2"/>
              </a:buClr>
              <a:buFont typeface="Wingdings" panose="05000000000000000000" pitchFamily="2" charset="2"/>
              <a:buChar char="v"/>
            </a:pPr>
            <a:endParaRPr lang="sv-SE">
              <a:solidFill>
                <a:srgbClr val="000000"/>
              </a:solidFill>
            </a:endParaRPr>
          </a:p>
          <a:p>
            <a:pPr marL="285750" indent="-285750">
              <a:buClr>
                <a:schemeClr val="tx2"/>
              </a:buClr>
              <a:buFont typeface="Wingdings" panose="05000000000000000000" pitchFamily="2" charset="2"/>
              <a:buChar char="v"/>
            </a:pPr>
            <a:endParaRPr lang="sv-SE">
              <a:solidFill>
                <a:srgbClr val="000000"/>
              </a:solidFill>
            </a:endParaRPr>
          </a:p>
          <a:p>
            <a:pPr marL="285750" indent="-285750">
              <a:buClr>
                <a:schemeClr val="tx2"/>
              </a:buClr>
              <a:buFont typeface="Wingdings" panose="05000000000000000000" pitchFamily="2" charset="2"/>
              <a:buChar char="v"/>
            </a:pPr>
            <a:endParaRPr lang="sv-SE">
              <a:solidFill>
                <a:srgbClr val="000000"/>
              </a:solidFill>
            </a:endParaRPr>
          </a:p>
          <a:p>
            <a:pPr marL="285750" indent="-285750">
              <a:buClr>
                <a:schemeClr val="tx2"/>
              </a:buClr>
              <a:buFont typeface="Wingdings" panose="05000000000000000000" pitchFamily="2" charset="2"/>
              <a:buChar char="v"/>
            </a:pPr>
            <a:endParaRPr lang="sv-SE">
              <a:solidFill>
                <a:srgbClr val="000000"/>
              </a:solidFill>
            </a:endParaRPr>
          </a:p>
        </p:txBody>
      </p:sp>
      <p:sp>
        <p:nvSpPr>
          <p:cNvPr id="25" name="Oval 24">
            <a:extLst>
              <a:ext uri="{FF2B5EF4-FFF2-40B4-BE49-F238E27FC236}">
                <a16:creationId xmlns:a16="http://schemas.microsoft.com/office/drawing/2014/main" id="{252A4EDC-541D-41AF-BEF3-DBAE8B29C998}"/>
              </a:ext>
            </a:extLst>
          </p:cNvPr>
          <p:cNvSpPr/>
          <p:nvPr/>
        </p:nvSpPr>
        <p:spPr>
          <a:xfrm>
            <a:off x="761517" y="1533290"/>
            <a:ext cx="2160000" cy="216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sv-SE" b="1"/>
              <a:t>Tillgänglig-görande på eget initiativ</a:t>
            </a:r>
          </a:p>
        </p:txBody>
      </p:sp>
      <p:sp>
        <p:nvSpPr>
          <p:cNvPr id="26" name="Oval 25">
            <a:extLst>
              <a:ext uri="{FF2B5EF4-FFF2-40B4-BE49-F238E27FC236}">
                <a16:creationId xmlns:a16="http://schemas.microsoft.com/office/drawing/2014/main" id="{436D13EA-1626-4975-A167-E76BFB96E397}"/>
              </a:ext>
            </a:extLst>
          </p:cNvPr>
          <p:cNvSpPr/>
          <p:nvPr/>
        </p:nvSpPr>
        <p:spPr>
          <a:xfrm>
            <a:off x="4177277" y="1533290"/>
            <a:ext cx="2160000" cy="216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sv-SE" b="1"/>
              <a:t>Handläggning skyndsamt och digitalt</a:t>
            </a:r>
          </a:p>
        </p:txBody>
      </p:sp>
      <p:sp>
        <p:nvSpPr>
          <p:cNvPr id="27" name="Oval 26">
            <a:extLst>
              <a:ext uri="{FF2B5EF4-FFF2-40B4-BE49-F238E27FC236}">
                <a16:creationId xmlns:a16="http://schemas.microsoft.com/office/drawing/2014/main" id="{88CF8300-A03A-4E0D-98A2-4933EE07E3CB}"/>
              </a:ext>
            </a:extLst>
          </p:cNvPr>
          <p:cNvSpPr/>
          <p:nvPr/>
        </p:nvSpPr>
        <p:spPr>
          <a:xfrm>
            <a:off x="7593037" y="1533290"/>
            <a:ext cx="2160000" cy="216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sv-SE" b="1"/>
              <a:t>Avslag ska motiveras och meddelas skriftligt</a:t>
            </a:r>
          </a:p>
        </p:txBody>
      </p:sp>
      <p:sp>
        <p:nvSpPr>
          <p:cNvPr id="28" name="Oval 27">
            <a:extLst>
              <a:ext uri="{FF2B5EF4-FFF2-40B4-BE49-F238E27FC236}">
                <a16:creationId xmlns:a16="http://schemas.microsoft.com/office/drawing/2014/main" id="{14EC0837-CADF-43D5-AC0A-8300160C4172}"/>
              </a:ext>
            </a:extLst>
          </p:cNvPr>
          <p:cNvSpPr/>
          <p:nvPr/>
        </p:nvSpPr>
        <p:spPr>
          <a:xfrm>
            <a:off x="2469397" y="3665362"/>
            <a:ext cx="2160000" cy="216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sv-SE" b="1"/>
              <a:t>Tillhanda-hållande i befintliga format och språk-versioner</a:t>
            </a:r>
          </a:p>
        </p:txBody>
      </p:sp>
      <p:sp>
        <p:nvSpPr>
          <p:cNvPr id="29" name="Oval 28">
            <a:extLst>
              <a:ext uri="{FF2B5EF4-FFF2-40B4-BE49-F238E27FC236}">
                <a16:creationId xmlns:a16="http://schemas.microsoft.com/office/drawing/2014/main" id="{37E1CBCB-9486-4F7A-AC37-7CB71AAFFA55}"/>
              </a:ext>
            </a:extLst>
          </p:cNvPr>
          <p:cNvSpPr/>
          <p:nvPr/>
        </p:nvSpPr>
        <p:spPr>
          <a:xfrm>
            <a:off x="5885157" y="3665362"/>
            <a:ext cx="2160000" cy="216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sv-SE" b="1"/>
              <a:t>Tillhanda-hållande av värdefulla datamängder i maskinläs-bart format</a:t>
            </a:r>
          </a:p>
        </p:txBody>
      </p:sp>
      <p:sp>
        <p:nvSpPr>
          <p:cNvPr id="30" name="Oval 29">
            <a:extLst>
              <a:ext uri="{FF2B5EF4-FFF2-40B4-BE49-F238E27FC236}">
                <a16:creationId xmlns:a16="http://schemas.microsoft.com/office/drawing/2014/main" id="{BAFBFD39-2198-437E-B41C-D7585E8581C4}"/>
              </a:ext>
            </a:extLst>
          </p:cNvPr>
          <p:cNvSpPr/>
          <p:nvPr/>
        </p:nvSpPr>
        <p:spPr>
          <a:xfrm>
            <a:off x="9300917" y="3665362"/>
            <a:ext cx="2160000" cy="216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sv-SE" b="1"/>
              <a:t>Tillhanda-hållande av dynamiska data</a:t>
            </a:r>
            <a:endParaRPr lang="sv-SE"/>
          </a:p>
        </p:txBody>
      </p:sp>
      <p:sp>
        <p:nvSpPr>
          <p:cNvPr id="13" name="Rectangle 13">
            <a:extLst>
              <a:ext uri="{FF2B5EF4-FFF2-40B4-BE49-F238E27FC236}">
                <a16:creationId xmlns:a16="http://schemas.microsoft.com/office/drawing/2014/main" id="{23115E11-EFB3-472E-BE57-D095293C6D79}"/>
              </a:ext>
            </a:extLst>
          </p:cNvPr>
          <p:cNvSpPr/>
          <p:nvPr/>
        </p:nvSpPr>
        <p:spPr>
          <a:xfrm>
            <a:off x="-201105" y="260648"/>
            <a:ext cx="12594210" cy="1028486"/>
          </a:xfrm>
          <a:prstGeom prst="rect">
            <a:avLst/>
          </a:prstGeom>
          <a:solidFill>
            <a:schemeClr val="tx2">
              <a:alpha val="69804"/>
            </a:scheme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504000" tIns="0" rIns="504000" bIns="0" numCol="1" spcCol="1270" anchor="ctr" anchorCtr="0">
            <a:noAutofit/>
          </a:bodyPr>
          <a:lstStyle/>
          <a:p>
            <a:pPr algn="ctr"/>
            <a:r>
              <a:rPr lang="sv-SE" sz="3200">
                <a:solidFill>
                  <a:schemeClr val="bg1"/>
                </a:solidFill>
                <a:latin typeface="Arial" panose="020B0604020202020204" pitchFamily="34" charset="0"/>
                <a:cs typeface="Arial" panose="020B0604020202020204" pitchFamily="34" charset="0"/>
              </a:rPr>
              <a:t>Några av nyheterna i förslag till Öppna data-lag avser värdefulla datamängder, dynamiska data samt att avslag kan </a:t>
            </a:r>
            <a:r>
              <a:rPr lang="sv-SE" sz="3200" err="1">
                <a:solidFill>
                  <a:schemeClr val="bg1"/>
                </a:solidFill>
                <a:latin typeface="Arial" panose="020B0604020202020204" pitchFamily="34" charset="0"/>
                <a:cs typeface="Arial" panose="020B0604020202020204" pitchFamily="34" charset="0"/>
              </a:rPr>
              <a:t>överpövas</a:t>
            </a:r>
            <a:endParaRPr lang="sv-SE" sz="29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3746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P spid="29" grpId="0" animBg="1"/>
      <p:bldP spid="3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D60B69B-2CFA-4308-9682-C5A90116E936}"/>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122" name="think-cell Slide" r:id="rId11" imgW="395" imgH="394" progId="TCLayout.ActiveDocument.1">
                  <p:embed/>
                </p:oleObj>
              </mc:Choice>
              <mc:Fallback>
                <p:oleObj name="think-cell Slide" r:id="rId11" imgW="395" imgH="394" progId="TCLayout.ActiveDocument.1">
                  <p:embed/>
                  <p:pic>
                    <p:nvPicPr>
                      <p:cNvPr id="5" name="Object 4" hidden="1">
                        <a:extLst>
                          <a:ext uri="{FF2B5EF4-FFF2-40B4-BE49-F238E27FC236}">
                            <a16:creationId xmlns:a16="http://schemas.microsoft.com/office/drawing/2014/main" id="{6D60B69B-2CFA-4308-9682-C5A90116E936}"/>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C0925DA2-3316-4C4D-8075-7F3EB2A8CEA1}"/>
              </a:ext>
            </a:extLst>
          </p:cNvPr>
          <p:cNvSpPr/>
          <p:nvPr>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30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2" name="Title 1">
            <a:extLst>
              <a:ext uri="{FF2B5EF4-FFF2-40B4-BE49-F238E27FC236}">
                <a16:creationId xmlns:a16="http://schemas.microsoft.com/office/drawing/2014/main" id="{038D25BA-919F-4227-9FD3-4E2A73F69763}"/>
              </a:ext>
            </a:extLst>
          </p:cNvPr>
          <p:cNvSpPr>
            <a:spLocks noGrp="1"/>
          </p:cNvSpPr>
          <p:nvPr>
            <p:ph type="title"/>
          </p:nvPr>
        </p:nvSpPr>
        <p:spPr/>
        <p:txBody>
          <a:bodyPr/>
          <a:lstStyle/>
          <a:p>
            <a:fld id="{A3BC30DB-3707-49EC-907F-EC828105657F}" type="datetime'Agenda'">
              <a:rPr lang="sv-SE" altLang="en-US">
                <a:latin typeface="Arial" panose="020B0604020202020204" pitchFamily="34" charset="0"/>
                <a:cs typeface="Arial" panose="020B0604020202020204" pitchFamily="34" charset="0"/>
              </a:rPr>
              <a:pPr/>
              <a:t>Agenda</a:t>
            </a:fld>
            <a:endParaRPr lang="sv-SE">
              <a:latin typeface="Arial" panose="020B0604020202020204" pitchFamily="34" charset="0"/>
              <a:cs typeface="Arial" panose="020B0604020202020204" pitchFamily="34" charset="0"/>
            </a:endParaRPr>
          </a:p>
        </p:txBody>
      </p:sp>
      <p:sp>
        <p:nvSpPr>
          <p:cNvPr id="12" name="Platshållare för text 2">
            <a:extLst>
              <a:ext uri="{FF2B5EF4-FFF2-40B4-BE49-F238E27FC236}">
                <a16:creationId xmlns:a16="http://schemas.microsoft.com/office/drawing/2014/main" id="{1258A6CC-B6BD-4367-8440-69AEB80E8C66}"/>
              </a:ext>
            </a:extLst>
          </p:cNvPr>
          <p:cNvSpPr>
            <a:spLocks noGrp="1"/>
          </p:cNvSpPr>
          <p:nvPr>
            <p:custDataLst>
              <p:tags r:id="rId4"/>
            </p:custDataLst>
          </p:nvPr>
        </p:nvSpPr>
        <p:spPr bwMode="gray">
          <a:xfrm>
            <a:off x="609599" y="1289050"/>
            <a:ext cx="10972800" cy="508000"/>
          </a:xfrm>
          <a:prstGeom prst="rect">
            <a:avLst/>
          </a:prstGeom>
          <a:solidFill>
            <a:schemeClr val="bg2"/>
          </a:solidFill>
          <a:ln w="38100" algn="ctr">
            <a:solidFill>
              <a:schemeClr val="bg1"/>
            </a:solidFill>
          </a:ln>
        </p:spPr>
        <p:txBody>
          <a:bodyPr vert="horz" wrap="none" lIns="101600" tIns="101600" rIns="0" bIns="101600" numCol="1" spcCol="0" rtlCol="0" anchor="ctr" anchorCtr="0">
            <a:noAutofit/>
          </a:bodyPr>
          <a:lstStyle>
            <a:lvl1pPr marL="180000" indent="-180000" algn="l" defTabSz="914400" rtl="0" eaLnBrk="1" latinLnBrk="0" hangingPunct="1">
              <a:spcBef>
                <a:spcPct val="20000"/>
              </a:spcBef>
              <a:spcAft>
                <a:spcPts val="600"/>
              </a:spcAft>
              <a:buFont typeface="Arial" panose="020B0604020202020204" pitchFamily="34" charset="0"/>
              <a:buChar char="•"/>
              <a:defRPr sz="2000" kern="1200">
                <a:solidFill>
                  <a:schemeClr val="tx1"/>
                </a:solidFill>
                <a:latin typeface="+mn-lt"/>
                <a:ea typeface="+mn-ea"/>
                <a:cs typeface="+mn-cs"/>
              </a:defRPr>
            </a:lvl1pPr>
            <a:lvl2pPr marL="398463" indent="-219075"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2pPr>
            <a:lvl3pPr marL="584200" indent="-195263"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3pPr>
            <a:lvl4pPr marL="812800" indent="-211138"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4pPr>
            <a:lvl5pPr marL="1008063" indent="-212725"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8000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sv-SE" sz="200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1. Öppna data och varför det är viktigt</a:t>
            </a:r>
          </a:p>
        </p:txBody>
      </p:sp>
      <p:sp>
        <p:nvSpPr>
          <p:cNvPr id="13" name="Platshållare för text 2">
            <a:hlinkClick r:id="rId13" action="ppaction://hlinksldjump"/>
            <a:extLst>
              <a:ext uri="{FF2B5EF4-FFF2-40B4-BE49-F238E27FC236}">
                <a16:creationId xmlns:a16="http://schemas.microsoft.com/office/drawing/2014/main" id="{AA1ABFBE-7560-4119-8D62-BA6F5304D9AE}"/>
              </a:ext>
            </a:extLst>
          </p:cNvPr>
          <p:cNvSpPr>
            <a:spLocks noGrp="1"/>
          </p:cNvSpPr>
          <p:nvPr>
            <p:custDataLst>
              <p:tags r:id="rId5"/>
            </p:custDataLst>
          </p:nvPr>
        </p:nvSpPr>
        <p:spPr bwMode="gray">
          <a:xfrm>
            <a:off x="609599" y="1797050"/>
            <a:ext cx="10972800" cy="508000"/>
          </a:xfrm>
          <a:prstGeom prst="rect">
            <a:avLst/>
          </a:prstGeom>
          <a:solidFill>
            <a:schemeClr val="tx2"/>
          </a:solidFill>
          <a:ln w="38100" algn="ctr">
            <a:solidFill>
              <a:schemeClr val="bg1"/>
            </a:solidFill>
          </a:ln>
        </p:spPr>
        <p:txBody>
          <a:bodyPr vert="horz" wrap="none" lIns="101600" tIns="101600" rIns="0" bIns="101600" numCol="1" spcCol="0" rtlCol="0" anchor="ctr" anchorCtr="0">
            <a:noAutofit/>
          </a:bodyPr>
          <a:lstStyle>
            <a:lvl1pPr marL="180000" indent="-180000" algn="l" defTabSz="914400" rtl="0" eaLnBrk="1" latinLnBrk="0" hangingPunct="1">
              <a:spcBef>
                <a:spcPct val="20000"/>
              </a:spcBef>
              <a:spcAft>
                <a:spcPts val="600"/>
              </a:spcAft>
              <a:buFont typeface="Arial" panose="020B0604020202020204" pitchFamily="34" charset="0"/>
              <a:buChar char="•"/>
              <a:defRPr sz="2000" kern="1200">
                <a:solidFill>
                  <a:schemeClr val="tx1"/>
                </a:solidFill>
                <a:latin typeface="+mn-lt"/>
                <a:ea typeface="+mn-ea"/>
                <a:cs typeface="+mn-cs"/>
              </a:defRPr>
            </a:lvl1pPr>
            <a:lvl2pPr marL="398463" indent="-219075"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2pPr>
            <a:lvl3pPr marL="584200" indent="-195263"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3pPr>
            <a:lvl4pPr marL="812800" indent="-211138"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4pPr>
            <a:lvl5pPr marL="1008063" indent="-212725"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8000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sv-SE" sz="20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sym typeface="Stockholm Type Regular"/>
              </a:rPr>
              <a:t>2. </a:t>
            </a:r>
            <a:r>
              <a:rPr kumimoji="0" lang="sv-SE" sz="2000" b="1" i="0" u="none" strike="noStrike" kern="1200" cap="none" spc="0" normalizeH="0" baseline="0" noProof="0">
                <a:ln>
                  <a:noFill/>
                </a:ln>
                <a:solidFill>
                  <a:schemeClr val="bg1"/>
                </a:solidFill>
                <a:effectLst/>
                <a:uLnTx/>
                <a:uFillTx/>
                <a:latin typeface="Arial"/>
                <a:ea typeface="+mn-ea"/>
                <a:cs typeface="+mn-cs"/>
              </a:rPr>
              <a:t>ÖDIS-projektet och dess lärdomar och resultat</a:t>
            </a:r>
          </a:p>
        </p:txBody>
      </p:sp>
      <p:sp>
        <p:nvSpPr>
          <p:cNvPr id="21" name="Platshållare för text 2">
            <a:hlinkClick r:id="" action="ppaction://noaction"/>
            <a:extLst>
              <a:ext uri="{FF2B5EF4-FFF2-40B4-BE49-F238E27FC236}">
                <a16:creationId xmlns:a16="http://schemas.microsoft.com/office/drawing/2014/main" id="{F354ECEB-3292-F84C-BB7C-C71813D245F5}"/>
              </a:ext>
            </a:extLst>
          </p:cNvPr>
          <p:cNvSpPr>
            <a:spLocks noGrp="1"/>
          </p:cNvSpPr>
          <p:nvPr>
            <p:custDataLst>
              <p:tags r:id="rId6"/>
            </p:custDataLst>
          </p:nvPr>
        </p:nvSpPr>
        <p:spPr bwMode="gray">
          <a:xfrm>
            <a:off x="609599" y="2305050"/>
            <a:ext cx="10972800" cy="508000"/>
          </a:xfrm>
          <a:prstGeom prst="rect">
            <a:avLst/>
          </a:prstGeom>
          <a:solidFill>
            <a:srgbClr val="FEDEED"/>
          </a:solidFill>
          <a:ln w="38100" algn="ctr">
            <a:solidFill>
              <a:schemeClr val="bg1"/>
            </a:solidFill>
          </a:ln>
        </p:spPr>
        <p:txBody>
          <a:bodyPr vert="horz" wrap="none" lIns="101600" tIns="101600" rIns="0" bIns="101600" numCol="1" spcCol="0" rtlCol="0" anchor="ctr" anchorCtr="0">
            <a:noAutofit/>
          </a:bodyPr>
          <a:lstStyle>
            <a:lvl1pPr marL="180000" indent="-180000" algn="l" defTabSz="914400" rtl="0" eaLnBrk="1" latinLnBrk="0" hangingPunct="1">
              <a:spcBef>
                <a:spcPct val="20000"/>
              </a:spcBef>
              <a:spcAft>
                <a:spcPts val="600"/>
              </a:spcAft>
              <a:buFont typeface="Arial" panose="020B0604020202020204" pitchFamily="34" charset="0"/>
              <a:buChar char="•"/>
              <a:defRPr sz="2000" kern="1200">
                <a:solidFill>
                  <a:schemeClr val="tx1"/>
                </a:solidFill>
                <a:latin typeface="+mn-lt"/>
                <a:ea typeface="+mn-ea"/>
                <a:cs typeface="+mn-cs"/>
              </a:defRPr>
            </a:lvl1pPr>
            <a:lvl2pPr marL="398463" indent="-219075"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2pPr>
            <a:lvl3pPr marL="584200" indent="-195263"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3pPr>
            <a:lvl4pPr marL="812800" indent="-211138"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4pPr>
            <a:lvl5pPr marL="1008063" indent="-212725"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8000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sv-SE"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Stockholm Type Regular"/>
              </a:rPr>
              <a:t>3. ÖDIS stödmaterial för dig som vill komma igång med öppna data</a:t>
            </a:r>
            <a:endParaRPr kumimoji="0" lang="sv-SE" sz="2000" b="0" i="0" u="none" strike="noStrike" kern="1200" cap="none" spc="0" normalizeH="0" baseline="0" noProof="0">
              <a:ln>
                <a:noFill/>
              </a:ln>
              <a:solidFill>
                <a:srgbClr val="000000"/>
              </a:solidFill>
              <a:effectLst/>
              <a:uLnTx/>
              <a:uFillTx/>
              <a:latin typeface="Arial"/>
              <a:ea typeface="+mn-ea"/>
              <a:cs typeface="+mn-cs"/>
            </a:endParaRPr>
          </a:p>
        </p:txBody>
      </p:sp>
      <p:sp>
        <p:nvSpPr>
          <p:cNvPr id="9" name="Platshållare för text 2">
            <a:hlinkClick r:id="" action="ppaction://noaction"/>
            <a:extLst>
              <a:ext uri="{FF2B5EF4-FFF2-40B4-BE49-F238E27FC236}">
                <a16:creationId xmlns:a16="http://schemas.microsoft.com/office/drawing/2014/main" id="{422A55A3-35FC-244C-A7E5-C8285060EF75}"/>
              </a:ext>
            </a:extLst>
          </p:cNvPr>
          <p:cNvSpPr>
            <a:spLocks noGrp="1"/>
          </p:cNvSpPr>
          <p:nvPr>
            <p:custDataLst>
              <p:tags r:id="rId7"/>
            </p:custDataLst>
          </p:nvPr>
        </p:nvSpPr>
        <p:spPr bwMode="gray">
          <a:xfrm>
            <a:off x="609599" y="2813050"/>
            <a:ext cx="10972800" cy="508000"/>
          </a:xfrm>
          <a:prstGeom prst="rect">
            <a:avLst/>
          </a:prstGeom>
          <a:solidFill>
            <a:srgbClr val="FEDEED"/>
          </a:solidFill>
          <a:ln w="38100" algn="ctr">
            <a:solidFill>
              <a:schemeClr val="bg1"/>
            </a:solidFill>
          </a:ln>
        </p:spPr>
        <p:txBody>
          <a:bodyPr vert="horz" wrap="none" lIns="101600" tIns="101600" rIns="0" bIns="101600" numCol="1" spcCol="0" rtlCol="0" anchor="ctr" anchorCtr="0">
            <a:noAutofit/>
          </a:bodyPr>
          <a:lstStyle>
            <a:lvl1pPr marL="180000" indent="-180000" algn="l" defTabSz="914400" rtl="0" eaLnBrk="1" latinLnBrk="0" hangingPunct="1">
              <a:spcBef>
                <a:spcPct val="20000"/>
              </a:spcBef>
              <a:spcAft>
                <a:spcPts val="600"/>
              </a:spcAft>
              <a:buFont typeface="Arial" panose="020B0604020202020204" pitchFamily="34" charset="0"/>
              <a:buChar char="•"/>
              <a:defRPr sz="2000" kern="1200">
                <a:solidFill>
                  <a:schemeClr val="tx1"/>
                </a:solidFill>
                <a:latin typeface="+mn-lt"/>
                <a:ea typeface="+mn-ea"/>
                <a:cs typeface="+mn-cs"/>
              </a:defRPr>
            </a:lvl1pPr>
            <a:lvl2pPr marL="398463" indent="-219075"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2pPr>
            <a:lvl3pPr marL="584200" indent="-195263"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3pPr>
            <a:lvl4pPr marL="812800" indent="-211138"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4pPr>
            <a:lvl5pPr marL="1008063" indent="-212725"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8000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sv-SE"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Stockholm Type Regular"/>
              </a:rPr>
              <a:t>4. Det fortsatta öppna data-samarbetet i </a:t>
            </a:r>
            <a:r>
              <a:rPr kumimoji="0" lang="sv-SE" sz="2000" b="0" i="0" u="none" strike="noStrike" kern="1200" cap="none" spc="0" normalizeH="0" baseline="0" noProof="0" err="1">
                <a:ln>
                  <a:noFill/>
                </a:ln>
                <a:solidFill>
                  <a:srgbClr val="000000"/>
                </a:solidFill>
                <a:effectLst/>
                <a:uLnTx/>
                <a:uFillTx/>
                <a:latin typeface="Arial" panose="020B0604020202020204" pitchFamily="34" charset="0"/>
                <a:ea typeface="+mn-ea"/>
                <a:cs typeface="Arial" panose="020B0604020202020204" pitchFamily="34" charset="0"/>
                <a:sym typeface="Stockholm Type Regular"/>
              </a:rPr>
              <a:t>Storsthlm</a:t>
            </a:r>
            <a:endParaRPr kumimoji="0" lang="sv-SE"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Stockholm Type Regular"/>
            </a:endParaRPr>
          </a:p>
        </p:txBody>
      </p:sp>
      <p:sp>
        <p:nvSpPr>
          <p:cNvPr id="11" name="Platshållare för text 2">
            <a:hlinkClick r:id="" action="ppaction://noaction"/>
            <a:extLst>
              <a:ext uri="{FF2B5EF4-FFF2-40B4-BE49-F238E27FC236}">
                <a16:creationId xmlns:a16="http://schemas.microsoft.com/office/drawing/2014/main" id="{20D5FC52-B534-4CF5-A136-E3AC3BF27911}"/>
              </a:ext>
            </a:extLst>
          </p:cNvPr>
          <p:cNvSpPr>
            <a:spLocks noGrp="1"/>
          </p:cNvSpPr>
          <p:nvPr>
            <p:custDataLst>
              <p:tags r:id="rId8"/>
            </p:custDataLst>
          </p:nvPr>
        </p:nvSpPr>
        <p:spPr bwMode="gray">
          <a:xfrm>
            <a:off x="609599" y="3321050"/>
            <a:ext cx="10972800" cy="508000"/>
          </a:xfrm>
          <a:prstGeom prst="rect">
            <a:avLst/>
          </a:prstGeom>
          <a:solidFill>
            <a:srgbClr val="FEDEED"/>
          </a:solidFill>
          <a:ln w="38100" algn="ctr">
            <a:solidFill>
              <a:schemeClr val="bg1"/>
            </a:solidFill>
          </a:ln>
        </p:spPr>
        <p:txBody>
          <a:bodyPr vert="horz" wrap="none" lIns="101600" tIns="101600" rIns="0" bIns="101600" numCol="1" spcCol="0" rtlCol="0" anchor="ctr" anchorCtr="0">
            <a:noAutofit/>
          </a:bodyPr>
          <a:lstStyle>
            <a:lvl1pPr marL="180000" indent="-180000" algn="l" defTabSz="914400" rtl="0" eaLnBrk="1" latinLnBrk="0" hangingPunct="1">
              <a:spcBef>
                <a:spcPct val="20000"/>
              </a:spcBef>
              <a:spcAft>
                <a:spcPts val="600"/>
              </a:spcAft>
              <a:buFont typeface="Arial" panose="020B0604020202020204" pitchFamily="34" charset="0"/>
              <a:buChar char="•"/>
              <a:defRPr sz="2000" kern="1200">
                <a:solidFill>
                  <a:schemeClr val="tx1"/>
                </a:solidFill>
                <a:latin typeface="+mn-lt"/>
                <a:ea typeface="+mn-ea"/>
                <a:cs typeface="+mn-cs"/>
              </a:defRPr>
            </a:lvl1pPr>
            <a:lvl2pPr marL="398463" indent="-219075"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2pPr>
            <a:lvl3pPr marL="584200" indent="-195263"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3pPr>
            <a:lvl4pPr marL="812800" indent="-211138"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4pPr>
            <a:lvl5pPr marL="1008063" indent="-212725"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8000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sv-SE"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Stockholm Type Regular"/>
              </a:rPr>
              <a:t>5. Frågor och diskussion</a:t>
            </a:r>
          </a:p>
        </p:txBody>
      </p:sp>
    </p:spTree>
    <p:extLst>
      <p:ext uri="{BB962C8B-B14F-4D97-AF65-F5344CB8AC3E}">
        <p14:creationId xmlns:p14="http://schemas.microsoft.com/office/powerpoint/2010/main" val="256774786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7167aa371da62cb12a661987a1bf5f35ea9b41"/>
  <p:tag name="DEFINEDWA" val="True"/>
  <p:tag name="TOP" val="207,4512"/>
  <p:tag name="LEFT" val="87,54456"/>
  <p:tag name="RIGHT" val="931,304"/>
  <p:tag name="BOTTOM" val="475,6342"/>
  <p:tag name="NUMBEREDHEADINGS" val="True"/>
  <p:tag name="USEWA" val="False"/>
  <p:tag name="THINKCELLPRESENTATIONDONOTDELETE" val="&lt;?xml version=&quot;1.0&quot; encoding=&quot;UTF-16&quot; standalone=&quot;yes&quot;?&gt;&lt;root reqver=&quot;25060&quot;&gt;&lt;version val=&quot;27926&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 %1&lt;/m_strFormatTime&gt;&lt;m_yearfmt&gt;&lt;begin val=&quot;0&quot;/&gt;&lt;end val=&quot;0&quot;/&gt;&lt;/m_yearfmt&gt;&lt;/m_precDefaultDate&gt;&lt;m_precDefaultYear&gt;&lt;m_bNumberIsYear val=&quot;0&quot;/&gt;&lt;m_strFormatTime&gt;%Y&lt;/m_strFormatTime&gt;&lt;m_yearfmt&gt;&lt;begin val=&quot;0&quot;/&gt;&lt;end val=&quot;0&quot;/&gt;&lt;/m_yearfmt&gt;&lt;/m_precDefaultYear&gt;&lt;m_precDefaultQuarter&gt;&lt;m_bNumberIsYear val=&quot;0&quot;/&gt;&lt;m_strFormatTime&gt;Q%5&lt;/m_strFormatTime&gt;&lt;m_yearfmt&gt;&lt;begin val=&quot;0&quot;/&gt;&lt;end val=&quot;4&quot;/&gt;&lt;/m_yearfmt&gt;&lt;/m_precDefaultQuarter&gt;&lt;m_precDefaultMonth&gt;&lt;m_bNumberIsYear val=&quot;0&quot;/&gt;&lt;m_strFormatTime&gt;%1&lt;/m_strFormatTime&gt;&lt;m_yearfmt&gt;&lt;begin val=&quot;0&quot;/&gt;&lt;end val=&quot;4&quot;/&gt;&lt;/m_yearfmt&gt;&lt;/m_precDefaultMonth&gt;&lt;m_precDefaultWeek&gt;&lt;m_bNumberIsYear val=&quot;0&quot;/&gt;&lt;m_strFormatTime&gt;%4&lt;/m_strFormatTime&gt;&lt;m_yearfmt&gt;&lt;begin val=&quot;0&quot;/&gt;&lt;end val=&quot;4&quot;/&gt;&lt;/m_yearfmt&gt;&lt;/m_precDefaultWeek&gt;&lt;m_precDefaultDay&gt;&lt;m_bNumberIsYear val=&quot;0&quot;/&gt;&lt;m_strFormatTime&gt;%#d&lt;/m_strFormatTime&gt;&lt;m_yearfmt&gt;&lt;begin val=&quot;0&quot;/&gt;&lt;end val=&quot;4&quot;/&gt;&lt;/m_yearfmt&gt;&lt;/m_precDefaultDay&gt;&lt;m_mruColor&gt;&lt;m_vecMRU length=&quot;4&quot;&gt;&lt;elem m_fUsage=&quot;2.43900000000000005684E+00&quot;&gt;&lt;m_msothmcolidx val=&quot;0&quot;/&gt;&lt;m_rgb r=&quot;E9&quot; g=&quot;E9&quot; b=&quot;E9&quot;/&gt;&lt;m_nBrightness endver=&quot;26206&quot; val=&quot;0&quot;/&gt;&lt;/elem&gt;&lt;elem m_fUsage=&quot;1.60022790000000014743E+00&quot;&gt;&lt;m_msothmcolidx val=&quot;0&quot;/&gt;&lt;m_rgb r=&quot;FD&quot; g=&quot;B0&quot; b=&quot;D4&quot;/&gt;&lt;m_nBrightness endver=&quot;26206&quot; val=&quot;0&quot;/&gt;&lt;/elem&gt;&lt;elem m_fUsage=&quot;1.00000000000000000000E+00&quot;&gt;&lt;m_msothmcolidx val=&quot;0&quot;/&gt;&lt;m_rgb r=&quot;7F&quot; g=&quot;7F&quot; b=&quot;7F&quot;/&gt;&lt;m_nBrightness endver=&quot;26206&quot; val=&quot;0&quot;/&gt;&lt;/elem&gt;&lt;elem m_fUsage=&quot;6.56100000000000127542E-01&quot;&gt;&lt;m_msothmcolidx val=&quot;0&quot;/&gt;&lt;m_rgb r=&quot;FF&quot; g=&quot;43&quot; b=&quot;A3&quot;/&gt;&lt;m_nBrightness endver=&quot;26206&quot; val=&quot;0&quot;/&gt;&lt;/elem&gt;&lt;/m_vecMRU&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204xATyCQbSxLp_BsAIrpw"/>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9cgCL9vJRomI1fdSquM.2A"/>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XIp0F0tNQo.0625ULKQWdw"/>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owQ.l5XZREq846WJoY5big"/>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DUC_JZT4QBiXi20FYEEpR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ShYrhDKySJuLvX0TUyZrzw"/>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8vFv0J3rTt.tAaTP52De4g"/>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pQxcVX0tohdKKn3syVv5SQ"/>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xL78utRq8BAwpNBq9loxHQ"/>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lzmIaHdoTL.9_0_dn2Cdww"/>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zn7oO0zUT7qa18FEnvp31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0RSUA0W0Q9aYzaprKJlhAA"/>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UeGZkiwlQSqfjoEauHztog"/>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ShYrhDKySJuLvX0TUyZrzw"/>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P3v9aZE5RxGgm4S.Nxwv4A"/>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ecPHlvAfSjmP.ZnzsV_8d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P3v9aZE5RxGgm4S.Nxwv4A"/>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58z1oMKUTkqBm6r83sNUdw"/>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204xATyCQbSxLp_BsAIrpw"/>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9cgCL9vJRomI1fdSquM.2A"/>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XIp0F0tNQo.0625ULKQWdw"/>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owQ.l5XZREq846WJoY5bi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DUC_JZT4QBiXi20FYEEpRA"/>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8vFv0J3rTt.tAaTP52De4g"/>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pQxcVX0tohdKKn3syVv5SQ"/>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xL78utRq8BAwpNBq9loxHQ"/>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lzmIaHdoTL.9_0_dn2Cdw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ecPHlvAfSjmP.ZnzsV_8dA"/>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zn7oO0zUT7qa18FEnvp31Q"/>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0RSUA0W0Q9aYzaprKJlhAA"/>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UeGZkiwlQSqfjoEauHztog"/>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ShYrhDKySJuLvX0TUyZrzw"/>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P3v9aZE5RxGgm4S.Nxwv4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ecPHlvAfSjmP.ZnzsV_8dA"/>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58z1oMKUTkqBm6r83sNUdw"/>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204xATyCQbSxLp_BsAIrpw"/>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9cgCL9vJRomI1fdSquM.2A"/>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XIp0F0tNQo.0625ULKQWd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58z1oMKUTkqBm6r83sNUdw"/>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owQ.l5XZREq846WJoY5big"/>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DUC_JZT4QBiXi20FYEEpRA"/>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8vFv0J3rTt.tAaTP52De4g"/>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pQxcVX0tohdKKn3syVv5SQ"/>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xL78utRq8BAwpNBq9loxH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lzmIaHdoTL.9_0_dn2Cdww"/>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zn7oO0zUT7qa18FEnvp31Q"/>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0RSUA0W0Q9aYzaprKJlhAA"/>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UeGZkiwlQSqfjoEauHztog"/>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ShYrhDKySJuLvX0TUyZrz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204xATyCQbSxLp_BsAIrpw"/>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P3v9aZE5RxGgm4S.Nxwv4A"/>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ecPHlvAfSjmP.ZnzsV_8dA"/>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58z1oMKUTkqBm6r83sNUdw"/>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204xATyCQbSxLp_BsAIrpw"/>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9cgCL9vJRomI1fdSquM.2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XIp0F0tNQo.0625ULKQWdw"/>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owQ.l5XZREq846WJoY5big"/>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DUC_JZT4QBiXi20FYEEpRA"/>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8vFv0J3rTt.tAaTP52De4g"/>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pQxcVX0tohdKKn3syVv5S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9cgCL9vJRomI1fdSquM.2A"/>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xL78utRq8BAwpNBq9loxHQ"/>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lzmIaHdoTL.9_0_dn2Cdww"/>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zn7oO0zUT7qa18FEnvp31Q"/>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0RSUA0W0Q9aYzaprKJlhAA"/>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UeGZkiwlQSqfjoEauHzto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ShYrhDKySJuLvX0TUyZrzw"/>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P3v9aZE5RxGgm4S.Nxwv4A"/>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ecPHlvAfSjmP.ZnzsV_8dA"/>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58z1oMKUTkqBm6r83sNUdw"/>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204xATyCQbSxLp_BsAIrp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XIp0F0tNQo.0625ULKQWdw"/>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9cgCL9vJRomI1fdSquM.2A"/>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XIp0F0tNQo.0625ULKQWdw"/>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owQ.l5XZREq846WJoY5big"/>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DUC_JZT4QBiXi20FYEEpRA"/>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8vFv0J3rTt.tAaTP52De4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pQxcVX0tohdKKn3syVv5SQ"/>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xL78utRq8BAwpNBq9loxHQ"/>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_clvhqiz2mPW_Eu2zhsq9Q"/>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sXAFcmdkPSgvtGz8FKOMyg"/>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l_jwcbgaHP.lAvtlKeq1P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owQ.l5XZREq846WJoY5big"/>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fOESPcnwi8nLolGMMn_uHA"/>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fOESPcnwi8nLolGMMn_uHA"/>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fOESPcnwi8nLolGMMn_uHA"/>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D6Kzha2FQYiR1LI0SiZ9vw"/>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LuJWY2eHGOiHMa3loKRZ8Q"/>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tq6dh.NrVwu20GbA5kn6re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JPfTQSTHMtUUjNyh9FX9Eg"/>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_clvhqiz2mPW_Eu2zhsq9Q"/>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tsXAFcmdkPSgvtGz8FKOMyg"/>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tl_jwcbgaHP.lAvtlKeq1PQ"/>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tfOESPcnwi8nLolGMMn_uHA"/>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tfOESPcnwi8nLolGMMn_uHA"/>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tfOESPcnwi8nLolGMMn_uHA"/>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DUC_JZT4QBiXi20FYEEpRA"/>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tV.8ZDoH4TxqMlxI7Pwu8Mg"/>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t_clvhqiz2mPW_Eu2zhsq9Q"/>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tsXAFcmdkPSgvtGz8FKOMyg"/>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tl_jwcbgaHP.lAvtlKeq1PQ"/>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tfOESPcnwi8nLolGMMn_uHA"/>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tfOESPcnwi8nLolGMMn_uH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tfOESPcnwi8nLolGMMn_uHA"/>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w1UwmdhA7.SO61HfqaVK2Q"/>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tw1UwmdhA7.SO61HfqaVK2Q"/>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tw1UwmdhA7.SO61HfqaVK2Q"/>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tw1UwmdhA7.SO61HfqaVK2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8vFv0J3rTt.tAaTP52De4g"/>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tw1UwmdhA7.SO61HfqaVK2Q"/>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tw1UwmdhA7.SO61HfqaVK2Q"/>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tTqdMTCsJQmixEOhAhrMLmg"/>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t_clvhqiz2mPW_Eu2zhsq9Q"/>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tsXAFcmdkPSgvtGz8FKOMyg"/>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tl_jwcbgaHP.lAvtlKeq1P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lzmIaHdoTL.9_0_dn2Cdw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tfOESPcnwi8nLolGMMn_uHA"/>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tfOESPcnwi8nLolGMMn_uHA"/>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tfOESPcnwi8nLolGMMn_uHA"/>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tTqdMTCsJQmixEOhAhrMLmg"/>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t_clvhqiz2mPW_Eu2zhsq9Q"/>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tsXAFcmdkPSgvtGz8FKOMyg"/>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tl_jwcbgaHP.lAvtlKeq1PQ"/>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tfOESPcnwi8nLolGMMn_uH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pQxcVX0tohdKKn3syVv5SQ"/>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tfOESPcnwi8nLolGMMn_uHA"/>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tfOESPcnwi8nLolGMMn_uHA"/>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tTqdMTCsJQmixEOhAhrMLm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9cgCL9vJRomI1fdSquM.2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lzmIaHdoTL.9_0_dn2Cdw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IiaEPaGGQjWAr56S2w3qq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lzmIaHdoTL.9_0_dn2Cdw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IiaEPaGGQjWAr56S2w3qq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xL78utRq8BAwpNBq9loxH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73Cb6A05qBycM2U20cTTi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lzmIaHdoTL.9_0_dn2Cdw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IiaEPaGGQjWAr56S2w3qq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zn7oO0zUT7qa18FEnvp31Q"/>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NZd0rqW9C3yWggvL5ys94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PcZfbF3HbLXNLmnQ9nk86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lzmIaHdoTL.9_0_dn2Cdw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zn7oO0zUT7qa18FEnvp31Q"/>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0RSUA0W0Q9aYzaprKJlhA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UeGZkiwlQSqfjoEauHztog"/>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ShYrhDKySJuLvX0TUyZrzw"/>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P3v9aZE5RxGgm4S.Nxwv4A"/>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ecPHlvAfSjmP.ZnzsV_8dA"/>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58z1oMKUTkqBm6r83sNUd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0RSUA0W0Q9aYzaprKJlhAA"/>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204xATyCQbSxLp_BsAIrp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9cgCL9vJRomI1fdSquM.2A"/>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XIp0F0tNQo.0625ULKQWdw"/>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owQ.l5XZREq846WJoY5big"/>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DUC_JZT4QBiXi20FYEEpR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8vFv0J3rTt.tAaTP52De4g"/>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IiaEPaGGQjWAr56S2w3qqw"/>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lzmIaHdoTL.9_0_dn2Cdww"/>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zn7oO0zUT7qa18FEnvp31Q"/>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0RSUA0W0Q9aYzaprKJlhA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UeGZkiwlQSqfjoEauHztog"/>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UeGZkiwlQSqfjoEauHztog"/>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ShYrhDKySJuLvX0TUyZrzw"/>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P3v9aZE5RxGgm4S.Nxwv4A"/>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ecPHlvAfSjmP.ZnzsV_8dA"/>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58z1oMKUTkqBm6r83sNUdw"/>
</p:tagLst>
</file>

<file path=ppt/theme/theme1.xml><?xml version="1.0" encoding="utf-8"?>
<a:theme xmlns:a="http://schemas.openxmlformats.org/drawingml/2006/main" name="Sthlm Presentation bred skärm">
  <a:themeElements>
    <a:clrScheme name="Stockholms stad">
      <a:dk1>
        <a:srgbClr val="000000"/>
      </a:dk1>
      <a:lt1>
        <a:srgbClr val="FFFFFF"/>
      </a:lt1>
      <a:dk2>
        <a:srgbClr val="C40064"/>
      </a:dk2>
      <a:lt2>
        <a:srgbClr val="FEDEED"/>
      </a:lt2>
      <a:accent1>
        <a:srgbClr val="00867F"/>
      </a:accent1>
      <a:accent2>
        <a:srgbClr val="D5F7F4"/>
      </a:accent2>
      <a:accent3>
        <a:srgbClr val="006EBF"/>
      </a:accent3>
      <a:accent4>
        <a:srgbClr val="DCD9D2"/>
      </a:accent4>
      <a:accent5>
        <a:srgbClr val="5D237D"/>
      </a:accent5>
      <a:accent6>
        <a:srgbClr val="F1E6FC"/>
      </a:accent6>
      <a:hlink>
        <a:srgbClr val="006EBF"/>
      </a:hlink>
      <a:folHlink>
        <a:srgbClr val="5D237D"/>
      </a:folHlink>
    </a:clrScheme>
    <a:fontScheme name="Stockholms sta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Stockholms stad Rosa">
      <a:srgbClr val="C40064"/>
    </a:custClr>
    <a:custClr name="Stockholms stad Ljusrosa">
      <a:srgbClr val="FEDEED"/>
    </a:custClr>
    <a:custClr name="Stockholms stad Grön">
      <a:srgbClr val="00867F"/>
    </a:custClr>
    <a:custClr name="Stockholms stad Ljusgrön">
      <a:srgbClr val="D5F7F4"/>
    </a:custClr>
    <a:custClr name="Stockholms stad Orange">
      <a:srgbClr val="DD4A2C"/>
    </a:custClr>
    <a:custClr name="Stockholms stad Ljusorange">
      <a:srgbClr val="FFD7D2"/>
    </a:custClr>
    <a:custClr name="Stockholms stad Blå">
      <a:srgbClr val="006EBF"/>
    </a:custClr>
    <a:custClr name="Stockholms stad Ljusblå">
      <a:srgbClr val="D6EDFC"/>
    </a:custClr>
    <a:custClr name="Stockholms stad Lila">
      <a:srgbClr val="5D237D"/>
    </a:custClr>
    <a:custClr name="Stockholms stad Ljuslila">
      <a:srgbClr val="F1E6FC"/>
    </a:custClr>
    <a:custClr name="Stockholms stad Gul">
      <a:srgbClr val="FCBF0A"/>
    </a:custClr>
    <a:custClr name="Stockholms stad Grå">
      <a:srgbClr val="DCD9D2"/>
    </a:custClr>
  </a:custClrLst>
  <a:extLst>
    <a:ext uri="{05A4C25C-085E-4340-85A3-A5531E510DB2}">
      <thm15:themeFamily xmlns:thm15="http://schemas.microsoft.com/office/thememl/2012/main" name="Sthlm Presentation bred skärm.potx" id="{D5D9F557-17D2-49C3-8C13-668EF16569E9}" vid="{C2C8DED7-D4E4-4F3D-A626-BBA89590872E}"/>
    </a:ext>
  </a:extLst>
</a:theme>
</file>

<file path=ppt/theme/theme10.xml><?xml version="1.0" encoding="utf-8"?>
<a:theme xmlns:a="http://schemas.openxmlformats.org/drawingml/2006/main" name="6_Sthlm Presentation bred skärm">
  <a:themeElements>
    <a:clrScheme name="Stockholms stad">
      <a:dk1>
        <a:srgbClr val="000000"/>
      </a:dk1>
      <a:lt1>
        <a:srgbClr val="FFFFFF"/>
      </a:lt1>
      <a:dk2>
        <a:srgbClr val="C40064"/>
      </a:dk2>
      <a:lt2>
        <a:srgbClr val="FEDEED"/>
      </a:lt2>
      <a:accent1>
        <a:srgbClr val="00867F"/>
      </a:accent1>
      <a:accent2>
        <a:srgbClr val="D5F7F4"/>
      </a:accent2>
      <a:accent3>
        <a:srgbClr val="006EBF"/>
      </a:accent3>
      <a:accent4>
        <a:srgbClr val="DCD9D2"/>
      </a:accent4>
      <a:accent5>
        <a:srgbClr val="5D237D"/>
      </a:accent5>
      <a:accent6>
        <a:srgbClr val="F1E6FC"/>
      </a:accent6>
      <a:hlink>
        <a:srgbClr val="006EBF"/>
      </a:hlink>
      <a:folHlink>
        <a:srgbClr val="5D237D"/>
      </a:folHlink>
    </a:clrScheme>
    <a:fontScheme name="Stockholms sta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Stockholms stad Rosa">
      <a:srgbClr val="C40064"/>
    </a:custClr>
    <a:custClr name="Stockholms stad Ljusrosa">
      <a:srgbClr val="FEDEED"/>
    </a:custClr>
    <a:custClr name="Stockholms stad Grön">
      <a:srgbClr val="00867F"/>
    </a:custClr>
    <a:custClr name="Stockholms stad Ljusgrön">
      <a:srgbClr val="D5F7F4"/>
    </a:custClr>
    <a:custClr name="Stockholms stad Orange">
      <a:srgbClr val="DD4A2C"/>
    </a:custClr>
    <a:custClr name="Stockholms stad Ljusorange">
      <a:srgbClr val="FFD7D2"/>
    </a:custClr>
    <a:custClr name="Stockholms stad Blå">
      <a:srgbClr val="006EBF"/>
    </a:custClr>
    <a:custClr name="Stockholms stad Ljusblå">
      <a:srgbClr val="D6EDFC"/>
    </a:custClr>
    <a:custClr name="Stockholms stad Lila">
      <a:srgbClr val="5D237D"/>
    </a:custClr>
    <a:custClr name="Stockholms stad Ljuslila">
      <a:srgbClr val="F1E6FC"/>
    </a:custClr>
    <a:custClr name="Stockholms stad Gul">
      <a:srgbClr val="FCBF0A"/>
    </a:custClr>
    <a:custClr name="Stockholms stad Grå">
      <a:srgbClr val="DCD9D2"/>
    </a:custClr>
  </a:custClrLst>
  <a:extLst>
    <a:ext uri="{05A4C25C-085E-4340-85A3-A5531E510DB2}">
      <thm15:themeFamily xmlns:thm15="http://schemas.microsoft.com/office/thememl/2012/main" name="Sthlm Presentation bred skärm.potx" id="{D5D9F557-17D2-49C3-8C13-668EF16569E9}" vid="{C2C8DED7-D4E4-4F3D-A626-BBA89590872E}"/>
    </a:ext>
  </a:extLst>
</a:theme>
</file>

<file path=ppt/theme/theme1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ockholms sta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ockholms sta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thlm Presentation bred skärm">
  <a:themeElements>
    <a:clrScheme name="Stockholms stad">
      <a:dk1>
        <a:srgbClr val="000000"/>
      </a:dk1>
      <a:lt1>
        <a:srgbClr val="FFFFFF"/>
      </a:lt1>
      <a:dk2>
        <a:srgbClr val="C40064"/>
      </a:dk2>
      <a:lt2>
        <a:srgbClr val="FEDEED"/>
      </a:lt2>
      <a:accent1>
        <a:srgbClr val="00867F"/>
      </a:accent1>
      <a:accent2>
        <a:srgbClr val="D5F7F4"/>
      </a:accent2>
      <a:accent3>
        <a:srgbClr val="006EBF"/>
      </a:accent3>
      <a:accent4>
        <a:srgbClr val="DCD9D2"/>
      </a:accent4>
      <a:accent5>
        <a:srgbClr val="5D237D"/>
      </a:accent5>
      <a:accent6>
        <a:srgbClr val="F1E6FC"/>
      </a:accent6>
      <a:hlink>
        <a:srgbClr val="006EBF"/>
      </a:hlink>
      <a:folHlink>
        <a:srgbClr val="5D237D"/>
      </a:folHlink>
    </a:clrScheme>
    <a:fontScheme name="Stockholms sta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Stockholms stad Rosa">
      <a:srgbClr val="C40064"/>
    </a:custClr>
    <a:custClr name="Stockholms stad Ljusrosa">
      <a:srgbClr val="FEDEED"/>
    </a:custClr>
    <a:custClr name="Stockholms stad Grön">
      <a:srgbClr val="00867F"/>
    </a:custClr>
    <a:custClr name="Stockholms stad Ljusgrön">
      <a:srgbClr val="D5F7F4"/>
    </a:custClr>
    <a:custClr name="Stockholms stad Orange">
      <a:srgbClr val="DD4A2C"/>
    </a:custClr>
    <a:custClr name="Stockholms stad Ljusorange">
      <a:srgbClr val="FFD7D2"/>
    </a:custClr>
    <a:custClr name="Stockholms stad Blå">
      <a:srgbClr val="006EBF"/>
    </a:custClr>
    <a:custClr name="Stockholms stad Ljusblå">
      <a:srgbClr val="D6EDFC"/>
    </a:custClr>
    <a:custClr name="Stockholms stad Lila">
      <a:srgbClr val="5D237D"/>
    </a:custClr>
    <a:custClr name="Stockholms stad Ljuslila">
      <a:srgbClr val="F1E6FC"/>
    </a:custClr>
    <a:custClr name="Stockholms stad Gul">
      <a:srgbClr val="FCBF0A"/>
    </a:custClr>
    <a:custClr name="Stockholms stad Grå">
      <a:srgbClr val="DCD9D2"/>
    </a:custClr>
  </a:custClrLst>
  <a:extLst>
    <a:ext uri="{05A4C25C-085E-4340-85A3-A5531E510DB2}">
      <thm15:themeFamily xmlns:thm15="http://schemas.microsoft.com/office/thememl/2012/main" name="Sthlm Presentation bred skärm.potx" id="{D5D9F557-17D2-49C3-8C13-668EF16569E9}" vid="{C2C8DED7-D4E4-4F3D-A626-BBA89590872E}"/>
    </a:ext>
  </a:extLst>
</a:theme>
</file>

<file path=ppt/theme/theme3.xml><?xml version="1.0" encoding="utf-8"?>
<a:theme xmlns:a="http://schemas.openxmlformats.org/drawingml/2006/main" name="2_Sthlm Presentation bred skärm">
  <a:themeElements>
    <a:clrScheme name="Custom 1">
      <a:dk1>
        <a:srgbClr val="000000"/>
      </a:dk1>
      <a:lt1>
        <a:srgbClr val="FFFFFF"/>
      </a:lt1>
      <a:dk2>
        <a:srgbClr val="C40064"/>
      </a:dk2>
      <a:lt2>
        <a:srgbClr val="FEDEED"/>
      </a:lt2>
      <a:accent1>
        <a:srgbClr val="C40064"/>
      </a:accent1>
      <a:accent2>
        <a:srgbClr val="0070C0"/>
      </a:accent2>
      <a:accent3>
        <a:srgbClr val="FCAFD3"/>
      </a:accent3>
      <a:accent4>
        <a:srgbClr val="DCD9D2"/>
      </a:accent4>
      <a:accent5>
        <a:srgbClr val="5D237D"/>
      </a:accent5>
      <a:accent6>
        <a:srgbClr val="F1E6FC"/>
      </a:accent6>
      <a:hlink>
        <a:srgbClr val="C40064"/>
      </a:hlink>
      <a:folHlink>
        <a:srgbClr val="5D237D"/>
      </a:folHlink>
    </a:clrScheme>
    <a:fontScheme name="Stockholms sta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Stockholms stad Rosa">
      <a:srgbClr val="C40064"/>
    </a:custClr>
    <a:custClr name="Stockholms stad Ljusrosa">
      <a:srgbClr val="FEDEED"/>
    </a:custClr>
    <a:custClr name="Stockholms stad Grön">
      <a:srgbClr val="00867F"/>
    </a:custClr>
    <a:custClr name="Stockholms stad Ljusgrön">
      <a:srgbClr val="D5F7F4"/>
    </a:custClr>
    <a:custClr name="Stockholms stad Orange">
      <a:srgbClr val="DD4A2C"/>
    </a:custClr>
    <a:custClr name="Stockholms stad Ljusorange">
      <a:srgbClr val="FFD7D2"/>
    </a:custClr>
    <a:custClr name="Stockholms stad Blå">
      <a:srgbClr val="006EBF"/>
    </a:custClr>
    <a:custClr name="Stockholms stad Ljusblå">
      <a:srgbClr val="D6EDFC"/>
    </a:custClr>
    <a:custClr name="Stockholms stad Lila">
      <a:srgbClr val="5D237D"/>
    </a:custClr>
    <a:custClr name="Stockholms stad Ljuslila">
      <a:srgbClr val="F1E6FC"/>
    </a:custClr>
    <a:custClr name="Stockholms stad Gul">
      <a:srgbClr val="FCBF0A"/>
    </a:custClr>
    <a:custClr name="Stockholms stad Grå">
      <a:srgbClr val="DCD9D2"/>
    </a:custClr>
  </a:custClrLst>
  <a:extLst>
    <a:ext uri="{05A4C25C-085E-4340-85A3-A5531E510DB2}">
      <thm15:themeFamily xmlns:thm15="http://schemas.microsoft.com/office/thememl/2012/main" name="Sthlm Presentation bred skärm.potx" id="{D5D9F557-17D2-49C3-8C13-668EF16569E9}" vid="{C2C8DED7-D4E4-4F3D-A626-BBA89590872E}"/>
    </a:ext>
  </a:extLst>
</a:theme>
</file>

<file path=ppt/theme/theme4.xml><?xml version="1.0" encoding="utf-8"?>
<a:theme xmlns:a="http://schemas.openxmlformats.org/drawingml/2006/main" name="3_Sthlm Presentation bred skärm">
  <a:themeElements>
    <a:clrScheme name="Custom 1">
      <a:dk1>
        <a:srgbClr val="000000"/>
      </a:dk1>
      <a:lt1>
        <a:srgbClr val="FFFFFF"/>
      </a:lt1>
      <a:dk2>
        <a:srgbClr val="C40064"/>
      </a:dk2>
      <a:lt2>
        <a:srgbClr val="FEDEED"/>
      </a:lt2>
      <a:accent1>
        <a:srgbClr val="C40064"/>
      </a:accent1>
      <a:accent2>
        <a:srgbClr val="0070C0"/>
      </a:accent2>
      <a:accent3>
        <a:srgbClr val="FCAFD3"/>
      </a:accent3>
      <a:accent4>
        <a:srgbClr val="DCD9D2"/>
      </a:accent4>
      <a:accent5>
        <a:srgbClr val="5D237D"/>
      </a:accent5>
      <a:accent6>
        <a:srgbClr val="F1E6FC"/>
      </a:accent6>
      <a:hlink>
        <a:srgbClr val="C40064"/>
      </a:hlink>
      <a:folHlink>
        <a:srgbClr val="5D237D"/>
      </a:folHlink>
    </a:clrScheme>
    <a:fontScheme name="Stockholms sta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Stockholms stad Rosa">
      <a:srgbClr val="C40064"/>
    </a:custClr>
    <a:custClr name="Stockholms stad Ljusrosa">
      <a:srgbClr val="FEDEED"/>
    </a:custClr>
    <a:custClr name="Stockholms stad Grön">
      <a:srgbClr val="00867F"/>
    </a:custClr>
    <a:custClr name="Stockholms stad Ljusgrön">
      <a:srgbClr val="D5F7F4"/>
    </a:custClr>
    <a:custClr name="Stockholms stad Orange">
      <a:srgbClr val="DD4A2C"/>
    </a:custClr>
    <a:custClr name="Stockholms stad Ljusorange">
      <a:srgbClr val="FFD7D2"/>
    </a:custClr>
    <a:custClr name="Stockholms stad Blå">
      <a:srgbClr val="006EBF"/>
    </a:custClr>
    <a:custClr name="Stockholms stad Ljusblå">
      <a:srgbClr val="D6EDFC"/>
    </a:custClr>
    <a:custClr name="Stockholms stad Lila">
      <a:srgbClr val="5D237D"/>
    </a:custClr>
    <a:custClr name="Stockholms stad Ljuslila">
      <a:srgbClr val="F1E6FC"/>
    </a:custClr>
    <a:custClr name="Stockholms stad Gul">
      <a:srgbClr val="FCBF0A"/>
    </a:custClr>
    <a:custClr name="Stockholms stad Grå">
      <a:srgbClr val="DCD9D2"/>
    </a:custClr>
  </a:custClrLst>
  <a:extLst>
    <a:ext uri="{05A4C25C-085E-4340-85A3-A5531E510DB2}">
      <thm15:themeFamily xmlns:thm15="http://schemas.microsoft.com/office/thememl/2012/main" name="Sthlm Presentation bred skärm.potx" id="{D5D9F557-17D2-49C3-8C13-668EF16569E9}" vid="{C2C8DED7-D4E4-4F3D-A626-BBA89590872E}"/>
    </a:ext>
  </a:extLst>
</a:theme>
</file>

<file path=ppt/theme/theme5.xml><?xml version="1.0" encoding="utf-8"?>
<a:theme xmlns:a="http://schemas.openxmlformats.org/drawingml/2006/main" name="4_Sthlm Presentation bred skärm">
  <a:themeElements>
    <a:clrScheme name="Stockholms stad">
      <a:dk1>
        <a:srgbClr val="000000"/>
      </a:dk1>
      <a:lt1>
        <a:srgbClr val="FFFFFF"/>
      </a:lt1>
      <a:dk2>
        <a:srgbClr val="C40064"/>
      </a:dk2>
      <a:lt2>
        <a:srgbClr val="FEDEED"/>
      </a:lt2>
      <a:accent1>
        <a:srgbClr val="00867F"/>
      </a:accent1>
      <a:accent2>
        <a:srgbClr val="D5F7F4"/>
      </a:accent2>
      <a:accent3>
        <a:srgbClr val="006EBF"/>
      </a:accent3>
      <a:accent4>
        <a:srgbClr val="DCD9D2"/>
      </a:accent4>
      <a:accent5>
        <a:srgbClr val="5D237D"/>
      </a:accent5>
      <a:accent6>
        <a:srgbClr val="F1E6FC"/>
      </a:accent6>
      <a:hlink>
        <a:srgbClr val="006EBF"/>
      </a:hlink>
      <a:folHlink>
        <a:srgbClr val="5D237D"/>
      </a:folHlink>
    </a:clrScheme>
    <a:fontScheme name="Stockholms sta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Stockholms stad Rosa">
      <a:srgbClr val="C40064"/>
    </a:custClr>
    <a:custClr name="Stockholms stad Ljusrosa">
      <a:srgbClr val="FEDEED"/>
    </a:custClr>
    <a:custClr name="Stockholms stad Grön">
      <a:srgbClr val="00867F"/>
    </a:custClr>
    <a:custClr name="Stockholms stad Ljusgrön">
      <a:srgbClr val="D5F7F4"/>
    </a:custClr>
    <a:custClr name="Stockholms stad Orange">
      <a:srgbClr val="DD4A2C"/>
    </a:custClr>
    <a:custClr name="Stockholms stad Ljusorange">
      <a:srgbClr val="FFD7D2"/>
    </a:custClr>
    <a:custClr name="Stockholms stad Blå">
      <a:srgbClr val="006EBF"/>
    </a:custClr>
    <a:custClr name="Stockholms stad Ljusblå">
      <a:srgbClr val="D6EDFC"/>
    </a:custClr>
    <a:custClr name="Stockholms stad Lila">
      <a:srgbClr val="5D237D"/>
    </a:custClr>
    <a:custClr name="Stockholms stad Ljuslila">
      <a:srgbClr val="F1E6FC"/>
    </a:custClr>
    <a:custClr name="Stockholms stad Gul">
      <a:srgbClr val="FCBF0A"/>
    </a:custClr>
    <a:custClr name="Stockholms stad Grå">
      <a:srgbClr val="DCD9D2"/>
    </a:custClr>
  </a:custClrLst>
  <a:extLst>
    <a:ext uri="{05A4C25C-085E-4340-85A3-A5531E510DB2}">
      <thm15:themeFamily xmlns:thm15="http://schemas.microsoft.com/office/thememl/2012/main" name="Sthlm Presentation bred skärm.potx" id="{D5D9F557-17D2-49C3-8C13-668EF16569E9}" vid="{C2C8DED7-D4E4-4F3D-A626-BBA89590872E}"/>
    </a:ext>
  </a:extLst>
</a:theme>
</file>

<file path=ppt/theme/theme6.xml><?xml version="1.0" encoding="utf-8"?>
<a:theme xmlns:a="http://schemas.openxmlformats.org/drawingml/2006/main" name="7_Sthlm Presentation bred skärm">
  <a:themeElements>
    <a:clrScheme name="Stockholms stad">
      <a:dk1>
        <a:srgbClr val="000000"/>
      </a:dk1>
      <a:lt1>
        <a:srgbClr val="FFFFFF"/>
      </a:lt1>
      <a:dk2>
        <a:srgbClr val="C40064"/>
      </a:dk2>
      <a:lt2>
        <a:srgbClr val="FEDEED"/>
      </a:lt2>
      <a:accent1>
        <a:srgbClr val="00867F"/>
      </a:accent1>
      <a:accent2>
        <a:srgbClr val="D5F7F4"/>
      </a:accent2>
      <a:accent3>
        <a:srgbClr val="006EBF"/>
      </a:accent3>
      <a:accent4>
        <a:srgbClr val="DCD9D2"/>
      </a:accent4>
      <a:accent5>
        <a:srgbClr val="5D237D"/>
      </a:accent5>
      <a:accent6>
        <a:srgbClr val="F1E6FC"/>
      </a:accent6>
      <a:hlink>
        <a:srgbClr val="006EBF"/>
      </a:hlink>
      <a:folHlink>
        <a:srgbClr val="5D237D"/>
      </a:folHlink>
    </a:clrScheme>
    <a:fontScheme name="Stockholms sta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Stockholms stad Rosa">
      <a:srgbClr val="C40064"/>
    </a:custClr>
    <a:custClr name="Stockholms stad Ljusrosa">
      <a:srgbClr val="FEDEED"/>
    </a:custClr>
    <a:custClr name="Stockholms stad Grön">
      <a:srgbClr val="00867F"/>
    </a:custClr>
    <a:custClr name="Stockholms stad Ljusgrön">
      <a:srgbClr val="D5F7F4"/>
    </a:custClr>
    <a:custClr name="Stockholms stad Orange">
      <a:srgbClr val="DD4A2C"/>
    </a:custClr>
    <a:custClr name="Stockholms stad Ljusorange">
      <a:srgbClr val="FFD7D2"/>
    </a:custClr>
    <a:custClr name="Stockholms stad Blå">
      <a:srgbClr val="006EBF"/>
    </a:custClr>
    <a:custClr name="Stockholms stad Ljusblå">
      <a:srgbClr val="D6EDFC"/>
    </a:custClr>
    <a:custClr name="Stockholms stad Lila">
      <a:srgbClr val="5D237D"/>
    </a:custClr>
    <a:custClr name="Stockholms stad Ljuslila">
      <a:srgbClr val="F1E6FC"/>
    </a:custClr>
    <a:custClr name="Stockholms stad Gul">
      <a:srgbClr val="FCBF0A"/>
    </a:custClr>
    <a:custClr name="Stockholms stad Grå">
      <a:srgbClr val="DCD9D2"/>
    </a:custClr>
  </a:custClrLst>
  <a:extLst>
    <a:ext uri="{05A4C25C-085E-4340-85A3-A5531E510DB2}">
      <thm15:themeFamily xmlns:thm15="http://schemas.microsoft.com/office/thememl/2012/main" name="Sthlm Presentation bred skärm.potx" id="{D5D9F557-17D2-49C3-8C13-668EF16569E9}" vid="{C2C8DED7-D4E4-4F3D-A626-BBA89590872E}"/>
    </a:ext>
  </a:extLst>
</a:theme>
</file>

<file path=ppt/theme/theme7.xml><?xml version="1.0" encoding="utf-8"?>
<a:theme xmlns:a="http://schemas.openxmlformats.org/drawingml/2006/main" name="9_Sthlm Presentation bred skärm">
  <a:themeElements>
    <a:clrScheme name="Stockholms stad">
      <a:dk1>
        <a:srgbClr val="000000"/>
      </a:dk1>
      <a:lt1>
        <a:srgbClr val="FFFFFF"/>
      </a:lt1>
      <a:dk2>
        <a:srgbClr val="C40064"/>
      </a:dk2>
      <a:lt2>
        <a:srgbClr val="FEDEED"/>
      </a:lt2>
      <a:accent1>
        <a:srgbClr val="00867F"/>
      </a:accent1>
      <a:accent2>
        <a:srgbClr val="D5F7F4"/>
      </a:accent2>
      <a:accent3>
        <a:srgbClr val="006EBF"/>
      </a:accent3>
      <a:accent4>
        <a:srgbClr val="DCD9D2"/>
      </a:accent4>
      <a:accent5>
        <a:srgbClr val="5D237D"/>
      </a:accent5>
      <a:accent6>
        <a:srgbClr val="F1E6FC"/>
      </a:accent6>
      <a:hlink>
        <a:srgbClr val="006EBF"/>
      </a:hlink>
      <a:folHlink>
        <a:srgbClr val="5D237D"/>
      </a:folHlink>
    </a:clrScheme>
    <a:fontScheme name="Stockholms sta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Stockholms stad Rosa">
      <a:srgbClr val="C40064"/>
    </a:custClr>
    <a:custClr name="Stockholms stad Ljusrosa">
      <a:srgbClr val="FEDEED"/>
    </a:custClr>
    <a:custClr name="Stockholms stad Grön">
      <a:srgbClr val="00867F"/>
    </a:custClr>
    <a:custClr name="Stockholms stad Ljusgrön">
      <a:srgbClr val="D5F7F4"/>
    </a:custClr>
    <a:custClr name="Stockholms stad Orange">
      <a:srgbClr val="DD4A2C"/>
    </a:custClr>
    <a:custClr name="Stockholms stad Ljusorange">
      <a:srgbClr val="FFD7D2"/>
    </a:custClr>
    <a:custClr name="Stockholms stad Blå">
      <a:srgbClr val="006EBF"/>
    </a:custClr>
    <a:custClr name="Stockholms stad Ljusblå">
      <a:srgbClr val="D6EDFC"/>
    </a:custClr>
    <a:custClr name="Stockholms stad Lila">
      <a:srgbClr val="5D237D"/>
    </a:custClr>
    <a:custClr name="Stockholms stad Ljuslila">
      <a:srgbClr val="F1E6FC"/>
    </a:custClr>
    <a:custClr name="Stockholms stad Gul">
      <a:srgbClr val="FCBF0A"/>
    </a:custClr>
    <a:custClr name="Stockholms stad Grå">
      <a:srgbClr val="DCD9D2"/>
    </a:custClr>
  </a:custClrLst>
  <a:extLst>
    <a:ext uri="{05A4C25C-085E-4340-85A3-A5531E510DB2}">
      <thm15:themeFamily xmlns:thm15="http://schemas.microsoft.com/office/thememl/2012/main" name="Sthlm Presentation bred skärm.potx" id="{D5D9F557-17D2-49C3-8C13-668EF16569E9}" vid="{C2C8DED7-D4E4-4F3D-A626-BBA89590872E}"/>
    </a:ext>
  </a:extLst>
</a:theme>
</file>

<file path=ppt/theme/theme8.xml><?xml version="1.0" encoding="utf-8"?>
<a:theme xmlns:a="http://schemas.openxmlformats.org/drawingml/2006/main" name="10_Sthlm Presentation bred skärm">
  <a:themeElements>
    <a:clrScheme name="Stockholms stad">
      <a:dk1>
        <a:srgbClr val="000000"/>
      </a:dk1>
      <a:lt1>
        <a:srgbClr val="FFFFFF"/>
      </a:lt1>
      <a:dk2>
        <a:srgbClr val="C40064"/>
      </a:dk2>
      <a:lt2>
        <a:srgbClr val="FEDEED"/>
      </a:lt2>
      <a:accent1>
        <a:srgbClr val="00867F"/>
      </a:accent1>
      <a:accent2>
        <a:srgbClr val="D5F7F4"/>
      </a:accent2>
      <a:accent3>
        <a:srgbClr val="006EBF"/>
      </a:accent3>
      <a:accent4>
        <a:srgbClr val="DCD9D2"/>
      </a:accent4>
      <a:accent5>
        <a:srgbClr val="5D237D"/>
      </a:accent5>
      <a:accent6>
        <a:srgbClr val="F1E6FC"/>
      </a:accent6>
      <a:hlink>
        <a:srgbClr val="006EBF"/>
      </a:hlink>
      <a:folHlink>
        <a:srgbClr val="5D237D"/>
      </a:folHlink>
    </a:clrScheme>
    <a:fontScheme name="Stockholms sta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Stockholms stad Rosa">
      <a:srgbClr val="C40064"/>
    </a:custClr>
    <a:custClr name="Stockholms stad Ljusrosa">
      <a:srgbClr val="FEDEED"/>
    </a:custClr>
    <a:custClr name="Stockholms stad Grön">
      <a:srgbClr val="00867F"/>
    </a:custClr>
    <a:custClr name="Stockholms stad Ljusgrön">
      <a:srgbClr val="D5F7F4"/>
    </a:custClr>
    <a:custClr name="Stockholms stad Orange">
      <a:srgbClr val="DD4A2C"/>
    </a:custClr>
    <a:custClr name="Stockholms stad Ljusorange">
      <a:srgbClr val="FFD7D2"/>
    </a:custClr>
    <a:custClr name="Stockholms stad Blå">
      <a:srgbClr val="006EBF"/>
    </a:custClr>
    <a:custClr name="Stockholms stad Ljusblå">
      <a:srgbClr val="D6EDFC"/>
    </a:custClr>
    <a:custClr name="Stockholms stad Lila">
      <a:srgbClr val="5D237D"/>
    </a:custClr>
    <a:custClr name="Stockholms stad Ljuslila">
      <a:srgbClr val="F1E6FC"/>
    </a:custClr>
    <a:custClr name="Stockholms stad Gul">
      <a:srgbClr val="FCBF0A"/>
    </a:custClr>
    <a:custClr name="Stockholms stad Grå">
      <a:srgbClr val="DCD9D2"/>
    </a:custClr>
  </a:custClrLst>
  <a:extLst>
    <a:ext uri="{05A4C25C-085E-4340-85A3-A5531E510DB2}">
      <thm15:themeFamily xmlns:thm15="http://schemas.microsoft.com/office/thememl/2012/main" name="Sthlm Presentation bred skärm.potx" id="{D5D9F557-17D2-49C3-8C13-668EF16569E9}" vid="{C2C8DED7-D4E4-4F3D-A626-BBA89590872E}"/>
    </a:ext>
  </a:extLst>
</a:theme>
</file>

<file path=ppt/theme/theme9.xml><?xml version="1.0" encoding="utf-8"?>
<a:theme xmlns:a="http://schemas.openxmlformats.org/drawingml/2006/main" name="11_Sthlm Presentation bred skärm">
  <a:themeElements>
    <a:clrScheme name="Stockholms stad">
      <a:dk1>
        <a:srgbClr val="000000"/>
      </a:dk1>
      <a:lt1>
        <a:srgbClr val="FFFFFF"/>
      </a:lt1>
      <a:dk2>
        <a:srgbClr val="C40064"/>
      </a:dk2>
      <a:lt2>
        <a:srgbClr val="FEDEED"/>
      </a:lt2>
      <a:accent1>
        <a:srgbClr val="00867F"/>
      </a:accent1>
      <a:accent2>
        <a:srgbClr val="D5F7F4"/>
      </a:accent2>
      <a:accent3>
        <a:srgbClr val="006EBF"/>
      </a:accent3>
      <a:accent4>
        <a:srgbClr val="DCD9D2"/>
      </a:accent4>
      <a:accent5>
        <a:srgbClr val="5D237D"/>
      </a:accent5>
      <a:accent6>
        <a:srgbClr val="F1E6FC"/>
      </a:accent6>
      <a:hlink>
        <a:srgbClr val="006EBF"/>
      </a:hlink>
      <a:folHlink>
        <a:srgbClr val="5D237D"/>
      </a:folHlink>
    </a:clrScheme>
    <a:fontScheme name="Stockholms sta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Stockholms stad Rosa">
      <a:srgbClr val="C40064"/>
    </a:custClr>
    <a:custClr name="Stockholms stad Ljusrosa">
      <a:srgbClr val="FEDEED"/>
    </a:custClr>
    <a:custClr name="Stockholms stad Grön">
      <a:srgbClr val="00867F"/>
    </a:custClr>
    <a:custClr name="Stockholms stad Ljusgrön">
      <a:srgbClr val="D5F7F4"/>
    </a:custClr>
    <a:custClr name="Stockholms stad Orange">
      <a:srgbClr val="DD4A2C"/>
    </a:custClr>
    <a:custClr name="Stockholms stad Ljusorange">
      <a:srgbClr val="FFD7D2"/>
    </a:custClr>
    <a:custClr name="Stockholms stad Blå">
      <a:srgbClr val="006EBF"/>
    </a:custClr>
    <a:custClr name="Stockholms stad Ljusblå">
      <a:srgbClr val="D6EDFC"/>
    </a:custClr>
    <a:custClr name="Stockholms stad Lila">
      <a:srgbClr val="5D237D"/>
    </a:custClr>
    <a:custClr name="Stockholms stad Ljuslila">
      <a:srgbClr val="F1E6FC"/>
    </a:custClr>
    <a:custClr name="Stockholms stad Gul">
      <a:srgbClr val="FCBF0A"/>
    </a:custClr>
    <a:custClr name="Stockholms stad Grå">
      <a:srgbClr val="DCD9D2"/>
    </a:custClr>
  </a:custClrLst>
  <a:extLst>
    <a:ext uri="{05A4C25C-085E-4340-85A3-A5531E510DB2}">
      <thm15:themeFamily xmlns:thm15="http://schemas.microsoft.com/office/thememl/2012/main" name="Sthlm Presentation bred skärm.potx" id="{D5D9F557-17D2-49C3-8C13-668EF16569E9}" vid="{C2C8DED7-D4E4-4F3D-A626-BBA89590872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F4A2989CCB7B041A6BFE405B55241B6" ma:contentTypeVersion="11" ma:contentTypeDescription="Create a new document." ma:contentTypeScope="" ma:versionID="9970d47d408a8cb4c6f5a96a28dd24c5">
  <xsd:schema xmlns:xsd="http://www.w3.org/2001/XMLSchema" xmlns:xs="http://www.w3.org/2001/XMLSchema" xmlns:p="http://schemas.microsoft.com/office/2006/metadata/properties" xmlns:ns2="514b8d4c-db90-474c-9d69-4f750a73eb4b" xmlns:ns3="cf9ad764-e6da-434a-beee-4aacfc776e1f" targetNamespace="http://schemas.microsoft.com/office/2006/metadata/properties" ma:root="true" ma:fieldsID="a82f7619706fa439f7ac5073100693e0" ns2:_="" ns3:_="">
    <xsd:import namespace="514b8d4c-db90-474c-9d69-4f750a73eb4b"/>
    <xsd:import namespace="cf9ad764-e6da-434a-beee-4aacfc776e1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4b8d4c-db90-474c-9d69-4f750a73eb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f9ad764-e6da-434a-beee-4aacfc776e1f"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82FAA55-2244-4E22-B6F0-8B9EE61A4543}"/>
</file>

<file path=customXml/itemProps2.xml><?xml version="1.0" encoding="utf-8"?>
<ds:datastoreItem xmlns:ds="http://schemas.openxmlformats.org/officeDocument/2006/customXml" ds:itemID="{4490E979-515E-4861-874C-3FA1056D4DB8}"/>
</file>

<file path=customXml/itemProps3.xml><?xml version="1.0" encoding="utf-8"?>
<ds:datastoreItem xmlns:ds="http://schemas.openxmlformats.org/officeDocument/2006/customXml" ds:itemID="{7E521071-F50D-4711-9E25-07F4B65CF96B}"/>
</file>

<file path=docProps/app.xml><?xml version="1.0" encoding="utf-8"?>
<Properties xmlns="http://schemas.openxmlformats.org/officeDocument/2006/extended-properties" xmlns:vt="http://schemas.openxmlformats.org/officeDocument/2006/docPropsVTypes">
  <Template/>
  <TotalTime>0</TotalTime>
  <Words>2021</Words>
  <Application>Microsoft Office PowerPoint</Application>
  <PresentationFormat>Bredbild</PresentationFormat>
  <Paragraphs>292</Paragraphs>
  <Slides>27</Slides>
  <Notes>24</Notes>
  <HiddenSlides>0</HiddenSlides>
  <MMClips>0</MMClips>
  <ScaleCrop>false</ScaleCrop>
  <HeadingPairs>
    <vt:vector size="8" baseType="variant">
      <vt:variant>
        <vt:lpstr>Använt teckensnitt</vt:lpstr>
      </vt:variant>
      <vt:variant>
        <vt:i4>4</vt:i4>
      </vt:variant>
      <vt:variant>
        <vt:lpstr>Tema</vt:lpstr>
      </vt:variant>
      <vt:variant>
        <vt:i4>10</vt:i4>
      </vt:variant>
      <vt:variant>
        <vt:lpstr>Serverprogram för OLE-inbäddning</vt:lpstr>
      </vt:variant>
      <vt:variant>
        <vt:i4>1</vt:i4>
      </vt:variant>
      <vt:variant>
        <vt:lpstr>Bildrubriker</vt:lpstr>
      </vt:variant>
      <vt:variant>
        <vt:i4>27</vt:i4>
      </vt:variant>
    </vt:vector>
  </HeadingPairs>
  <TitlesOfParts>
    <vt:vector size="42" baseType="lpstr">
      <vt:lpstr>Arial</vt:lpstr>
      <vt:lpstr>Calibri</vt:lpstr>
      <vt:lpstr>Stockholm Type Regular</vt:lpstr>
      <vt:lpstr>Wingdings</vt:lpstr>
      <vt:lpstr>Sthlm Presentation bred skärm</vt:lpstr>
      <vt:lpstr>1_Sthlm Presentation bred skärm</vt:lpstr>
      <vt:lpstr>2_Sthlm Presentation bred skärm</vt:lpstr>
      <vt:lpstr>3_Sthlm Presentation bred skärm</vt:lpstr>
      <vt:lpstr>4_Sthlm Presentation bred skärm</vt:lpstr>
      <vt:lpstr>7_Sthlm Presentation bred skärm</vt:lpstr>
      <vt:lpstr>9_Sthlm Presentation bred skärm</vt:lpstr>
      <vt:lpstr>10_Sthlm Presentation bred skärm</vt:lpstr>
      <vt:lpstr>11_Sthlm Presentation bred skärm</vt:lpstr>
      <vt:lpstr>6_Sthlm Presentation bred skärm</vt:lpstr>
      <vt:lpstr>think-cell Slide</vt:lpstr>
      <vt:lpstr>PowerPoint-presentation</vt:lpstr>
      <vt:lpstr>PowerPoint-presentation</vt:lpstr>
      <vt:lpstr>Agenda</vt:lpstr>
      <vt:lpstr>PowerPoint-presentation</vt:lpstr>
      <vt:lpstr>PowerPoint-presentation</vt:lpstr>
      <vt:lpstr>PowerPoint-presentation</vt:lpstr>
      <vt:lpstr>PowerPoint-presentation</vt:lpstr>
      <vt:lpstr>PowerPoint-presentation</vt:lpstr>
      <vt:lpstr>Agenda</vt:lpstr>
      <vt:lpstr>PowerPoint-presentation</vt:lpstr>
      <vt:lpstr>PowerPoint-presentation</vt:lpstr>
      <vt:lpstr>PowerPoint-presentation</vt:lpstr>
      <vt:lpstr>PowerPoint-presentation</vt:lpstr>
      <vt:lpstr>Agenda</vt:lpstr>
      <vt:lpstr>PowerPoint-presentation</vt:lpstr>
      <vt:lpstr>Ett långsiktigt arbete med öppna data kräver kunskap och förankring genom hela organisationen  </vt:lpstr>
      <vt:lpstr>För ett långsiktigt och hållbart arbete, bör det på ett tidigt stadium fattas ett övergripande principbeslut </vt:lpstr>
      <vt:lpstr>För att nå målen bör strategi och handlingsplan tas fram och förankras inom kommunens samtliga förvaltningar  </vt:lpstr>
      <vt:lpstr>Att etablera organisation är viktigt för hållbar publicering och förvaltning av öppna data  </vt:lpstr>
      <vt:lpstr>Organisationer behöver kontinuerligt identifiera och prioritera nya datamängder att öppna </vt:lpstr>
      <vt:lpstr>Att publicera data på ett enhetligt sätt och se till att den underhålls är nödvändigt för att skapa användande </vt:lpstr>
      <vt:lpstr>PowerPoint-presentation</vt:lpstr>
      <vt:lpstr>Agenda</vt:lpstr>
      <vt:lpstr>PowerPoint-presentation</vt:lpstr>
      <vt:lpstr>Agenda</vt:lpstr>
      <vt:lpstr>PowerPoint-presentation</vt:lpstr>
      <vt:lpstr>PowerPoint-presentation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2020-11-30T13:46:12Z</dcterms:created>
  <dcterms:modified xsi:type="dcterms:W3CDTF">2020-11-30T13:59:14Z</dcterms:modified>
  <cp:category/>
  <cp:contentStatus/>
  <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0x0101009F4A2989CCB7B041A6BFE405B55241B6</vt:lpwstr>
  </property>
</Properties>
</file>