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slideLayouts/slideLayout16.xml" ContentType="application/vnd.openxmlformats-officedocument.presentationml.slideLayout+xml"/>
  <Override PartName="/ppt/theme/theme2.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5.xml" ContentType="application/vnd.openxmlformats-officedocument.them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heme/theme6.xml" ContentType="application/vnd.openxmlformats-officedocument.theme+xml"/>
  <Override PartName="/ppt/theme/theme7.xml" ContentType="application/vnd.openxmlformats-officedocument.theme+xml"/>
  <Override PartName="/ppt/tags/tag60.xml" ContentType="application/vnd.openxmlformats-officedocument.presentationml.tags+xml"/>
  <Override PartName="/ppt/notesSlides/notesSlide1.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80" r:id="rId2"/>
    <p:sldMasterId id="2147483697" r:id="rId3"/>
    <p:sldMasterId id="2147483703" r:id="rId4"/>
    <p:sldMasterId id="2147483709" r:id="rId5"/>
  </p:sldMasterIdLst>
  <p:notesMasterIdLst>
    <p:notesMasterId r:id="rId20"/>
  </p:notesMasterIdLst>
  <p:handoutMasterIdLst>
    <p:handoutMasterId r:id="rId21"/>
  </p:handoutMasterIdLst>
  <p:sldIdLst>
    <p:sldId id="572" r:id="rId6"/>
    <p:sldId id="585" r:id="rId7"/>
    <p:sldId id="573" r:id="rId8"/>
    <p:sldId id="574" r:id="rId9"/>
    <p:sldId id="576" r:id="rId10"/>
    <p:sldId id="577" r:id="rId11"/>
    <p:sldId id="578" r:id="rId12"/>
    <p:sldId id="579" r:id="rId13"/>
    <p:sldId id="580" r:id="rId14"/>
    <p:sldId id="581" r:id="rId15"/>
    <p:sldId id="582" r:id="rId16"/>
    <p:sldId id="583" r:id="rId17"/>
    <p:sldId id="584" r:id="rId18"/>
    <p:sldId id="8687" r:id="rId19"/>
  </p:sldIdLst>
  <p:sldSz cx="12192000" cy="6858000"/>
  <p:notesSz cx="7315200" cy="9601200"/>
  <p:custDataLst>
    <p:tags r:id="rId22"/>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935" userDrawn="1">
          <p15:clr>
            <a:srgbClr val="A4A3A4"/>
          </p15:clr>
        </p15:guide>
        <p15:guide id="3" orient="horz" pos="3758" userDrawn="1">
          <p15:clr>
            <a:srgbClr val="A4A3A4"/>
          </p15:clr>
        </p15:guide>
        <p15:guide id="4" orient="horz" pos="4247" userDrawn="1">
          <p15:clr>
            <a:srgbClr val="A4A3A4"/>
          </p15:clr>
        </p15:guide>
        <p15:guide id="5" orient="horz" pos="300" userDrawn="1">
          <p15:clr>
            <a:srgbClr val="A4A3A4"/>
          </p15:clr>
        </p15:guide>
        <p15:guide id="6" pos="3840" userDrawn="1">
          <p15:clr>
            <a:srgbClr val="A4A3A4"/>
          </p15:clr>
        </p15:guide>
        <p15:guide id="8" pos="387" userDrawn="1">
          <p15:clr>
            <a:srgbClr val="A4A3A4"/>
          </p15:clr>
        </p15:guide>
        <p15:guide id="9" pos="7333" userDrawn="1">
          <p15:clr>
            <a:srgbClr val="A4A3A4"/>
          </p15:clr>
        </p15:guide>
        <p15:guide id="10" orient="horz" pos="3612"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Författare"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C40064"/>
    <a:srgbClr val="CCBAD6"/>
    <a:srgbClr val="EBCFDD"/>
    <a:srgbClr val="F664AC"/>
    <a:srgbClr val="BFE4FF"/>
    <a:srgbClr val="F8E6FF"/>
    <a:srgbClr val="F60080"/>
    <a:srgbClr val="FEDEED"/>
    <a:srgbClr val="E17F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93ED33-21C0-4864-BD51-E00F2FF3D016}" v="21" dt="2020-11-25T13:26:30.2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696" y="48"/>
      </p:cViewPr>
      <p:guideLst>
        <p:guide orient="horz" pos="2160"/>
        <p:guide orient="horz" pos="935"/>
        <p:guide orient="horz" pos="3758"/>
        <p:guide orient="horz" pos="4247"/>
        <p:guide orient="horz" pos="300"/>
        <p:guide pos="3840"/>
        <p:guide pos="387"/>
        <p:guide pos="7333"/>
        <p:guide orient="horz" pos="3612"/>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ustomXml" Target="../customXml/item3.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gs" Target="tags/tag1.xml"/><Relationship Id="rId27" Type="http://schemas.openxmlformats.org/officeDocument/2006/relationships/tableStyles" Target="tableStyles.xml"/><Relationship Id="rId30" Type="http://schemas.openxmlformats.org/officeDocument/2006/relationships/customXml" Target="../customXml/item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4143588" y="0"/>
            <a:ext cx="3169920" cy="480060"/>
          </a:xfrm>
          <a:prstGeom prst="rect">
            <a:avLst/>
          </a:prstGeom>
        </p:spPr>
        <p:txBody>
          <a:bodyPr vert="horz" lIns="91440" tIns="45720" rIns="91440" bIns="45720" rtlCol="0"/>
          <a:lstStyle>
            <a:lvl1pPr algn="r">
              <a:defRPr sz="1200"/>
            </a:lvl1pPr>
          </a:lstStyle>
          <a:p>
            <a:fld id="{124F73C6-E6BF-46CF-B34D-7A5C8688DBEE}" type="datetimeFigureOut">
              <a:rPr lang="sv-SE" smtClean="0"/>
              <a:t>2020-11-25</a:t>
            </a:fld>
            <a:endParaRPr lang="sv-SE"/>
          </a:p>
        </p:txBody>
      </p:sp>
      <p:sp>
        <p:nvSpPr>
          <p:cNvPr id="4" name="Platshållare för sidfot 3"/>
          <p:cNvSpPr>
            <a:spLocks noGrp="1"/>
          </p:cNvSpPr>
          <p:nvPr>
            <p:ph type="ftr" sz="quarter" idx="2"/>
          </p:nvPr>
        </p:nvSpPr>
        <p:spPr>
          <a:xfrm>
            <a:off x="0" y="9119473"/>
            <a:ext cx="3169920" cy="48006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4143588" y="9119473"/>
            <a:ext cx="3169920" cy="480060"/>
          </a:xfrm>
          <a:prstGeom prst="rect">
            <a:avLst/>
          </a:prstGeom>
        </p:spPr>
        <p:txBody>
          <a:bodyPr vert="horz" lIns="91440" tIns="45720" rIns="91440" bIns="45720" rtlCol="0" anchor="b"/>
          <a:lstStyle>
            <a:lvl1pPr algn="r">
              <a:defRPr sz="1200"/>
            </a:lvl1pPr>
          </a:lstStyle>
          <a:p>
            <a:fld id="{4CD8F730-40FB-45F5-B014-CB7ED569AE30}" type="slidenum">
              <a:rPr lang="sv-SE" smtClean="0"/>
              <a:t>‹#›</a:t>
            </a:fld>
            <a:endParaRPr lang="sv-SE"/>
          </a:p>
        </p:txBody>
      </p:sp>
    </p:spTree>
    <p:extLst>
      <p:ext uri="{BB962C8B-B14F-4D97-AF65-F5344CB8AC3E}">
        <p14:creationId xmlns:p14="http://schemas.microsoft.com/office/powerpoint/2010/main" val="2703712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169920" cy="480060"/>
          </a:xfrm>
          <a:prstGeom prst="rect">
            <a:avLst/>
          </a:prstGeom>
        </p:spPr>
        <p:txBody>
          <a:bodyPr vert="horz" lIns="91440" tIns="45720" rIns="91440" bIns="45720" rtlCol="0"/>
          <a:lstStyle>
            <a:lvl1pPr algn="l" eaLnBrk="1">
              <a:defRPr sz="1200"/>
            </a:lvl1pPr>
          </a:lstStyle>
          <a:p>
            <a:endParaRPr lang="sv-SE"/>
          </a:p>
        </p:txBody>
      </p:sp>
      <p:sp>
        <p:nvSpPr>
          <p:cNvPr id="3" name="Platshållare för datum 2"/>
          <p:cNvSpPr>
            <a:spLocks noGrp="1"/>
          </p:cNvSpPr>
          <p:nvPr>
            <p:ph type="dt" idx="1"/>
          </p:nvPr>
        </p:nvSpPr>
        <p:spPr>
          <a:xfrm>
            <a:off x="4143588" y="0"/>
            <a:ext cx="3169920" cy="480060"/>
          </a:xfrm>
          <a:prstGeom prst="rect">
            <a:avLst/>
          </a:prstGeom>
        </p:spPr>
        <p:txBody>
          <a:bodyPr vert="horz" lIns="91440" tIns="45720" rIns="91440" bIns="45720" rtlCol="0"/>
          <a:lstStyle>
            <a:lvl1pPr algn="r">
              <a:defRPr sz="1200"/>
            </a:lvl1pPr>
          </a:lstStyle>
          <a:p>
            <a:fld id="{1FEA4C71-A269-4800-8AF1-44182FA23438}" type="datetimeFigureOut">
              <a:rPr lang="sv-SE" smtClean="0"/>
              <a:t>2020-11-25</a:t>
            </a:fld>
            <a:endParaRPr lang="sv-SE"/>
          </a:p>
        </p:txBody>
      </p:sp>
      <p:sp>
        <p:nvSpPr>
          <p:cNvPr id="4" name="Platshållare för bildobjekt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119473"/>
            <a:ext cx="3169920" cy="480060"/>
          </a:xfrm>
          <a:prstGeom prst="rect">
            <a:avLst/>
          </a:prstGeom>
        </p:spPr>
        <p:txBody>
          <a:bodyPr vert="horz" lIns="91440" tIns="45720" rIns="91440" bIns="45720" rtlCol="0" anchor="b"/>
          <a:lstStyle>
            <a:lvl1pPr algn="l" eaLnBrk="1">
              <a:defRPr sz="1200"/>
            </a:lvl1pPr>
          </a:lstStyle>
          <a:p>
            <a:endParaRPr lang="sv-SE"/>
          </a:p>
        </p:txBody>
      </p:sp>
      <p:sp>
        <p:nvSpPr>
          <p:cNvPr id="7" name="Platshållare för bildnummer 6"/>
          <p:cNvSpPr>
            <a:spLocks noGrp="1"/>
          </p:cNvSpPr>
          <p:nvPr>
            <p:ph type="sldNum" sz="quarter" idx="5"/>
          </p:nvPr>
        </p:nvSpPr>
        <p:spPr>
          <a:xfrm>
            <a:off x="4143588" y="9119473"/>
            <a:ext cx="3169920" cy="480060"/>
          </a:xfrm>
          <a:prstGeom prst="rect">
            <a:avLst/>
          </a:prstGeom>
        </p:spPr>
        <p:txBody>
          <a:bodyPr vert="horz" lIns="91440" tIns="45720" rIns="91440" bIns="45720" rtlCol="0" anchor="b"/>
          <a:lstStyle>
            <a:lvl1pPr algn="r">
              <a:defRPr sz="1200"/>
            </a:lvl1pPr>
          </a:lstStyle>
          <a:p>
            <a:fld id="{AC113758-4B63-40D7-B26B-F67CE25F1C5D}" type="slidenum">
              <a:rPr lang="sv-SE" smtClean="0"/>
              <a:t>‹#›</a:t>
            </a:fld>
            <a:endParaRPr lang="sv-SE"/>
          </a:p>
        </p:txBody>
      </p:sp>
    </p:spTree>
    <p:extLst>
      <p:ext uri="{BB962C8B-B14F-4D97-AF65-F5344CB8AC3E}">
        <p14:creationId xmlns:p14="http://schemas.microsoft.com/office/powerpoint/2010/main" val="3639771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AC113758-4B63-40D7-B26B-F67CE25F1C5D}" type="slidenum">
              <a:rPr lang="sv-SE" smtClean="0"/>
              <a:t>1</a:t>
            </a:fld>
            <a:endParaRPr lang="sv-SE"/>
          </a:p>
        </p:txBody>
      </p:sp>
    </p:spTree>
    <p:extLst>
      <p:ext uri="{BB962C8B-B14F-4D97-AF65-F5344CB8AC3E}">
        <p14:creationId xmlns:p14="http://schemas.microsoft.com/office/powerpoint/2010/main" val="295610587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tags" Target="../tags/tag5.xml"/><Relationship Id="rId7" Type="http://schemas.openxmlformats.org/officeDocument/2006/relationships/image" Target="../media/image1.emf"/><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5.jpe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6.emf"/><Relationship Id="rId2" Type="http://schemas.openxmlformats.org/officeDocument/2006/relationships/tags" Target="../tags/tag22.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image" Target="../media/image6.emf"/><Relationship Id="rId2" Type="http://schemas.openxmlformats.org/officeDocument/2006/relationships/tags" Target="../tags/tag24.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27.xml"/><Relationship Id="rId7" Type="http://schemas.openxmlformats.org/officeDocument/2006/relationships/image" Target="../media/image2.emf"/><Relationship Id="rId2" Type="http://schemas.openxmlformats.org/officeDocument/2006/relationships/tags" Target="../tags/tag26.xml"/><Relationship Id="rId1" Type="http://schemas.openxmlformats.org/officeDocument/2006/relationships/vmlDrawing" Target="../drawings/vmlDrawing13.vml"/><Relationship Id="rId6" Type="http://schemas.openxmlformats.org/officeDocument/2006/relationships/image" Target="../media/image1.emf"/><Relationship Id="rId5" Type="http://schemas.openxmlformats.org/officeDocument/2006/relationships/oleObject" Target="../embeddings/oleObject13.bin"/><Relationship Id="rId4" Type="http://schemas.openxmlformats.org/officeDocument/2006/relationships/slideMaster" Target="../slideMasters/slideMaster1.xml"/><Relationship Id="rId9" Type="http://schemas.openxmlformats.org/officeDocument/2006/relationships/image" Target="../media/image9.png"/></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6.emf"/><Relationship Id="rId2" Type="http://schemas.openxmlformats.org/officeDocument/2006/relationships/tags" Target="../tags/tag28.xml"/><Relationship Id="rId1" Type="http://schemas.openxmlformats.org/officeDocument/2006/relationships/vmlDrawing" Target="../drawings/vmlDrawing14.vml"/><Relationship Id="rId6" Type="http://schemas.openxmlformats.org/officeDocument/2006/relationships/image" Target="../media/image1.emf"/><Relationship Id="rId5" Type="http://schemas.openxmlformats.org/officeDocument/2006/relationships/oleObject" Target="../embeddings/oleObject14.bin"/><Relationship Id="rId4"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vmlDrawing" Target="../drawings/vmlDrawing16.vml"/><Relationship Id="rId6" Type="http://schemas.openxmlformats.org/officeDocument/2006/relationships/image" Target="../media/image10.emf"/><Relationship Id="rId5" Type="http://schemas.openxmlformats.org/officeDocument/2006/relationships/oleObject" Target="../embeddings/oleObject16.bin"/><Relationship Id="rId4"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vmlDrawing" Target="../drawings/vmlDrawing18.vml"/><Relationship Id="rId6" Type="http://schemas.openxmlformats.org/officeDocument/2006/relationships/image" Target="../media/image10.emf"/><Relationship Id="rId5" Type="http://schemas.openxmlformats.org/officeDocument/2006/relationships/oleObject" Target="../embeddings/oleObject18.bin"/><Relationship Id="rId4"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vmlDrawing" Target="../drawings/vmlDrawing19.vml"/><Relationship Id="rId6" Type="http://schemas.openxmlformats.org/officeDocument/2006/relationships/image" Target="../media/image11.emf"/><Relationship Id="rId5" Type="http://schemas.openxmlformats.org/officeDocument/2006/relationships/oleObject" Target="../embeddings/oleObject19.bin"/><Relationship Id="rId4"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vmlDrawing" Target="../drawings/vmlDrawing20.vml"/><Relationship Id="rId6" Type="http://schemas.openxmlformats.org/officeDocument/2006/relationships/image" Target="../media/image1.emf"/><Relationship Id="rId5" Type="http://schemas.openxmlformats.org/officeDocument/2006/relationships/oleObject" Target="../embeddings/oleObject20.bin"/><Relationship Id="rId4"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xml"/><Relationship Id="rId7" Type="http://schemas.openxmlformats.org/officeDocument/2006/relationships/image" Target="../media/image1.emf"/><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7.png"/><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vmlDrawing" Target="../drawings/vmlDrawing22.vml"/><Relationship Id="rId6" Type="http://schemas.openxmlformats.org/officeDocument/2006/relationships/image" Target="../media/image10.emf"/><Relationship Id="rId5" Type="http://schemas.openxmlformats.org/officeDocument/2006/relationships/oleObject" Target="../embeddings/oleObject22.bin"/><Relationship Id="rId4"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vmlDrawing" Target="../drawings/vmlDrawing23.vml"/><Relationship Id="rId6" Type="http://schemas.openxmlformats.org/officeDocument/2006/relationships/image" Target="../media/image11.emf"/><Relationship Id="rId5" Type="http://schemas.openxmlformats.org/officeDocument/2006/relationships/oleObject" Target="../embeddings/oleObject23.bin"/><Relationship Id="rId4"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vmlDrawing" Target="../drawings/vmlDrawing24.vml"/><Relationship Id="rId6" Type="http://schemas.openxmlformats.org/officeDocument/2006/relationships/image" Target="../media/image1.emf"/><Relationship Id="rId5" Type="http://schemas.openxmlformats.org/officeDocument/2006/relationships/oleObject" Target="../embeddings/oleObject24.bin"/><Relationship Id="rId4"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vmlDrawing" Target="../drawings/vmlDrawing26.vml"/><Relationship Id="rId6" Type="http://schemas.openxmlformats.org/officeDocument/2006/relationships/image" Target="../media/image10.emf"/><Relationship Id="rId5" Type="http://schemas.openxmlformats.org/officeDocument/2006/relationships/oleObject" Target="../embeddings/oleObject26.bin"/><Relationship Id="rId4"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vmlDrawing" Target="../drawings/vmlDrawing27.vml"/><Relationship Id="rId6" Type="http://schemas.openxmlformats.org/officeDocument/2006/relationships/image" Target="../media/image11.emf"/><Relationship Id="rId5" Type="http://schemas.openxmlformats.org/officeDocument/2006/relationships/oleObject" Target="../embeddings/oleObject27.bin"/><Relationship Id="rId4"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vmlDrawing" Target="../drawings/vmlDrawing28.vml"/><Relationship Id="rId6" Type="http://schemas.openxmlformats.org/officeDocument/2006/relationships/image" Target="../media/image1.emf"/><Relationship Id="rId5" Type="http://schemas.openxmlformats.org/officeDocument/2006/relationships/oleObject" Target="../embeddings/oleObject28.bin"/><Relationship Id="rId4"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vmlDrawing" Target="../drawings/vmlDrawing29.vml"/><Relationship Id="rId6" Type="http://schemas.openxmlformats.org/officeDocument/2006/relationships/image" Target="../media/image1.emf"/><Relationship Id="rId5" Type="http://schemas.openxmlformats.org/officeDocument/2006/relationships/oleObject" Target="../embeddings/oleObject29.bin"/><Relationship Id="rId4"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2.emf"/><Relationship Id="rId2" Type="http://schemas.openxmlformats.org/officeDocument/2006/relationships/tags" Target="../tags/tag8.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2.emf"/><Relationship Id="rId2" Type="http://schemas.openxmlformats.org/officeDocument/2006/relationships/tags" Target="../tags/tag10.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2.emf"/><Relationship Id="rId2" Type="http://schemas.openxmlformats.org/officeDocument/2006/relationships/tags" Target="../tags/tag12.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2.emf"/><Relationship Id="rId2" Type="http://schemas.openxmlformats.org/officeDocument/2006/relationships/tags" Target="../tags/tag16.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image" Target="../media/image2.emf"/><Relationship Id="rId2" Type="http://schemas.openxmlformats.org/officeDocument/2006/relationships/tags" Target="../tags/tag18.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sida-vit logo för mörka bilder">
    <p:bg>
      <p:bgPr>
        <a:blipFill dpi="0" rotWithShape="1">
          <a:blip r:embed="rId5"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70258641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0" name="think-cell Slide" r:id="rId6" imgW="526" imgH="526" progId="TCLayout.ActiveDocument.1">
                  <p:embed/>
                </p:oleObj>
              </mc:Choice>
              <mc:Fallback>
                <p:oleObj name="think-cell Slide" r:id="rId6" imgW="526" imgH="526" progId="TCLayout.ActiveDocument.1">
                  <p:embed/>
                  <p:pic>
                    <p:nvPicPr>
                      <p:cNvPr id="5" name="Object 4"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ctrTitle" hasCustomPrompt="1"/>
          </p:nvPr>
        </p:nvSpPr>
        <p:spPr>
          <a:xfrm>
            <a:off x="609600" y="457200"/>
            <a:ext cx="7320000" cy="968400"/>
          </a:xfrm>
        </p:spPr>
        <p:txBody>
          <a:bodyPr/>
          <a:lstStyle>
            <a:lvl1pPr>
              <a:defRPr>
                <a:solidFill>
                  <a:schemeClr val="bg1"/>
                </a:solidFill>
              </a:defRPr>
            </a:lvl1pPr>
          </a:lstStyle>
          <a:p>
            <a:r>
              <a:rPr lang="sv-SE"/>
              <a:t>Klicka här för att ändra format</a:t>
            </a:r>
          </a:p>
        </p:txBody>
      </p:sp>
      <p:sp>
        <p:nvSpPr>
          <p:cNvPr id="3" name="Underrubrik 2"/>
          <p:cNvSpPr>
            <a:spLocks noGrp="1"/>
          </p:cNvSpPr>
          <p:nvPr>
            <p:ph type="subTitle" idx="1" hasCustomPrompt="1"/>
          </p:nvPr>
        </p:nvSpPr>
        <p:spPr>
          <a:xfrm>
            <a:off x="609600" y="1440000"/>
            <a:ext cx="7296811" cy="1752600"/>
          </a:xfrm>
        </p:spPr>
        <p:txBody>
          <a:bodyPr/>
          <a:lstStyle>
            <a:lvl1pPr marL="0" indent="0" algn="l">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Skriv </a:t>
            </a:r>
            <a:r>
              <a:rPr lang="sv-SE" err="1"/>
              <a:t>ev</a:t>
            </a:r>
            <a:r>
              <a:rPr lang="sv-SE"/>
              <a:t> underrubrik här</a:t>
            </a:r>
          </a:p>
        </p:txBody>
      </p:sp>
      <p:sp>
        <p:nvSpPr>
          <p:cNvPr id="11"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bg1"/>
                </a:solidFill>
              </a:rPr>
              <a:t>The </a:t>
            </a:r>
            <a:r>
              <a:rPr lang="sv-SE" sz="1000" b="1" noProof="0" err="1">
                <a:solidFill>
                  <a:schemeClr val="bg1"/>
                </a:solidFill>
              </a:rPr>
              <a:t>Capital</a:t>
            </a:r>
            <a:r>
              <a:rPr lang="sv-SE" sz="1000" b="1" noProof="0">
                <a:solidFill>
                  <a:schemeClr val="bg1"/>
                </a:solidFill>
              </a:rPr>
              <a:t> </a:t>
            </a:r>
            <a:r>
              <a:rPr lang="sv-SE" sz="1000" b="1" noProof="0" err="1">
                <a:solidFill>
                  <a:schemeClr val="bg1"/>
                </a:solidFill>
              </a:rPr>
              <a:t>of</a:t>
            </a:r>
            <a:r>
              <a:rPr lang="sv-SE" sz="1000" b="1" noProof="0">
                <a:solidFill>
                  <a:schemeClr val="bg1"/>
                </a:solidFill>
              </a:rPr>
              <a:t> Scandinavia</a:t>
            </a:r>
          </a:p>
        </p:txBody>
      </p:sp>
      <p:pic>
        <p:nvPicPr>
          <p:cNvPr id="8" name="Bildobjekt 7"/>
          <p:cNvPicPr>
            <a:picLocks/>
          </p:cNvPicPr>
          <p:nvPr userDrawn="1"/>
        </p:nvPicPr>
        <p:blipFill>
          <a:blip r:embed="rId8" cstate="email">
            <a:extLst>
              <a:ext uri="{28A0092B-C50C-407E-A947-70E740481C1C}">
                <a14:useLocalDpi xmlns:a14="http://schemas.microsoft.com/office/drawing/2010/main"/>
              </a:ext>
            </a:extLst>
          </a:blip>
          <a:stretch>
            <a:fillRect/>
          </a:stretch>
        </p:blipFill>
        <p:spPr>
          <a:xfrm>
            <a:off x="10214399" y="467862"/>
            <a:ext cx="1368000" cy="468000"/>
          </a:xfrm>
          <a:prstGeom prst="rect">
            <a:avLst/>
          </a:prstGeom>
        </p:spPr>
      </p:pic>
      <p:sp>
        <p:nvSpPr>
          <p:cNvPr id="9" name="textruta 8"/>
          <p:cNvSpPr txBox="1"/>
          <p:nvPr userDrawn="1"/>
        </p:nvSpPr>
        <p:spPr>
          <a:xfrm>
            <a:off x="12288688" y="39970"/>
            <a:ext cx="1584176" cy="5909310"/>
          </a:xfrm>
          <a:prstGeom prst="rect">
            <a:avLst/>
          </a:prstGeom>
          <a:noFill/>
        </p:spPr>
        <p:txBody>
          <a:bodyPr wrap="square" rtlCol="0">
            <a:spAutoFit/>
          </a:bodyPr>
          <a:lstStyle/>
          <a:p>
            <a:r>
              <a:rPr lang="sv-SE" sz="1400">
                <a:solidFill>
                  <a:schemeClr val="tx2"/>
                </a:solidFill>
              </a:rPr>
              <a:t>För att byta bakgrundsbild klicka på STHLM bilder på fliken Start. </a:t>
            </a:r>
          </a:p>
          <a:p>
            <a:endParaRPr lang="sv-SE" sz="1400">
              <a:solidFill>
                <a:schemeClr val="tx2"/>
              </a:solidFill>
            </a:endParaRPr>
          </a:p>
          <a:p>
            <a:r>
              <a:rPr lang="sv-SE" sz="1400">
                <a:solidFill>
                  <a:schemeClr val="tx2"/>
                </a:solidFill>
              </a:rPr>
              <a:t>Har du en egen bild högerklickar du på bakgrundsbilden och väljer Formatera bakgrund och sen Infoga från: Fil. </a:t>
            </a:r>
          </a:p>
          <a:p>
            <a:r>
              <a:rPr lang="sv-SE" sz="1400">
                <a:solidFill>
                  <a:schemeClr val="tx2"/>
                </a:solidFill>
              </a:rPr>
              <a:t> </a:t>
            </a:r>
          </a:p>
          <a:p>
            <a:r>
              <a:rPr lang="sv-SE" sz="1400">
                <a:solidFill>
                  <a:schemeClr val="tx2"/>
                </a:solidFill>
              </a:rPr>
              <a:t>Tänk på att logotypen alltid ska vara tydlig. Vit logotyp mot mörk bakgrund och svart logotyp mot ljus.</a:t>
            </a:r>
          </a:p>
          <a:p>
            <a:r>
              <a:rPr lang="sv-SE" sz="1400">
                <a:solidFill>
                  <a:schemeClr val="tx2"/>
                </a:solidFill>
              </a:rPr>
              <a:t>Byt mellan de olika under Layout. </a:t>
            </a:r>
          </a:p>
        </p:txBody>
      </p:sp>
    </p:spTree>
    <p:extLst>
      <p:ext uri="{BB962C8B-B14F-4D97-AF65-F5344CB8AC3E}">
        <p14:creationId xmlns:p14="http://schemas.microsoft.com/office/powerpoint/2010/main" val="1431766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 vänster bred och text höger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8681188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2"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a:xfrm>
            <a:off x="609600" y="457200"/>
            <a:ext cx="10972800" cy="831600"/>
          </a:xfrm>
        </p:spPr>
        <p:txBody>
          <a:bodyPr/>
          <a:lstStyle/>
          <a:p>
            <a:r>
              <a:rPr lang="sv-SE"/>
              <a:t>Klicka här för att ändra format</a:t>
            </a:r>
          </a:p>
        </p:txBody>
      </p:sp>
      <p:sp>
        <p:nvSpPr>
          <p:cNvPr id="9" name="Platshållare för bild 8"/>
          <p:cNvSpPr>
            <a:spLocks noGrp="1"/>
          </p:cNvSpPr>
          <p:nvPr>
            <p:ph type="pic" sz="quarter" idx="13" hasCustomPrompt="1"/>
          </p:nvPr>
        </p:nvSpPr>
        <p:spPr>
          <a:xfrm>
            <a:off x="609600" y="1439999"/>
            <a:ext cx="7680000" cy="4294051"/>
          </a:xfrm>
        </p:spPr>
        <p:txBody>
          <a:bodyPr/>
          <a:lstStyle>
            <a:lvl1pPr marL="0" indent="0">
              <a:buFontTx/>
              <a:buNone/>
              <a:defRPr/>
            </a:lvl1pPr>
          </a:lstStyle>
          <a:p>
            <a:r>
              <a:rPr lang="sv-SE"/>
              <a:t>Dra bilden till platshållaren eller klicka på ikonen för att lägga till den</a:t>
            </a:r>
          </a:p>
        </p:txBody>
      </p:sp>
      <p:sp>
        <p:nvSpPr>
          <p:cNvPr id="5" name="Platshållare för text 4"/>
          <p:cNvSpPr>
            <a:spLocks noGrp="1"/>
          </p:cNvSpPr>
          <p:nvPr>
            <p:ph type="body" sz="quarter" idx="18" hasCustomPrompt="1"/>
          </p:nvPr>
        </p:nvSpPr>
        <p:spPr>
          <a:xfrm>
            <a:off x="8496000" y="1440000"/>
            <a:ext cx="3086400" cy="4294800"/>
          </a:xfrm>
        </p:spPr>
        <p:txBody>
          <a:bodyPr/>
          <a:lstStyle>
            <a:lvl1pPr>
              <a:defRPr sz="1800"/>
            </a:lvl1pPr>
            <a:lvl2pPr>
              <a:defRPr sz="1800"/>
            </a:lvl2pPr>
            <a:lvl3pPr>
              <a:defRPr sz="1800"/>
            </a:lvl3pPr>
            <a:lvl4pPr>
              <a:defRPr sz="1800"/>
            </a:lvl4pPr>
            <a:lvl5pPr>
              <a:defRPr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 name="Platshållare för text 4"/>
          <p:cNvSpPr>
            <a:spLocks noGrp="1"/>
          </p:cNvSpPr>
          <p:nvPr>
            <p:ph type="body" sz="quarter" idx="17" hasCustomPrompt="1"/>
          </p:nvPr>
        </p:nvSpPr>
        <p:spPr>
          <a:xfrm>
            <a:off x="609600" y="5733256"/>
            <a:ext cx="7680000" cy="180000"/>
          </a:xfrm>
        </p:spPr>
        <p:txBody>
          <a:bodyPr/>
          <a:lstStyle>
            <a:lvl1pPr marL="0" indent="0">
              <a:buNone/>
              <a:defRPr sz="1000" baseline="0"/>
            </a:lvl1pPr>
          </a:lstStyle>
          <a:p>
            <a:pPr lvl="0"/>
            <a:r>
              <a:rPr lang="sv-SE"/>
              <a:t>Skriv </a:t>
            </a:r>
            <a:r>
              <a:rPr lang="sv-SE" err="1"/>
              <a:t>ev</a:t>
            </a:r>
            <a:r>
              <a:rPr lang="sv-SE"/>
              <a:t> källa</a:t>
            </a:r>
          </a:p>
        </p:txBody>
      </p:sp>
      <p:sp>
        <p:nvSpPr>
          <p:cNvPr id="11" name="Platshållare för datum 10"/>
          <p:cNvSpPr>
            <a:spLocks noGrp="1"/>
          </p:cNvSpPr>
          <p:nvPr>
            <p:ph type="dt" sz="half" idx="14"/>
          </p:nvPr>
        </p:nvSpPr>
        <p:spPr/>
        <p:txBody>
          <a:bodyPr/>
          <a:lstStyle/>
          <a:p>
            <a:r>
              <a:rPr lang="sv-SE"/>
              <a:t>20XX-XX-XX</a:t>
            </a:r>
          </a:p>
        </p:txBody>
      </p:sp>
      <p:sp>
        <p:nvSpPr>
          <p:cNvPr id="12" name="Platshållare för sidfot 11"/>
          <p:cNvSpPr>
            <a:spLocks noGrp="1"/>
          </p:cNvSpPr>
          <p:nvPr>
            <p:ph type="ftr" sz="quarter" idx="15"/>
          </p:nvPr>
        </p:nvSpPr>
        <p:spPr/>
        <p:txBody>
          <a:bodyPr/>
          <a:lstStyle/>
          <a:p>
            <a:r>
              <a:rPr lang="sv-SE"/>
              <a:t>Skriv eventuell sidfot här</a:t>
            </a:r>
          </a:p>
        </p:txBody>
      </p:sp>
      <p:sp>
        <p:nvSpPr>
          <p:cNvPr id="13" name="Platshållare för bildnummer 12"/>
          <p:cNvSpPr>
            <a:spLocks noGrp="1"/>
          </p:cNvSpPr>
          <p:nvPr>
            <p:ph type="sldNum" sz="quarter" idx="16"/>
          </p:nvPr>
        </p:nvSpPr>
        <p:spPr/>
        <p:txBody>
          <a:bodyPr/>
          <a:lstStyle/>
          <a:p>
            <a:fld id="{A1FA3D87-4B78-4D5D-8368-DA3305501A4C}" type="slidenum">
              <a:rPr lang="sv-SE" smtClean="0"/>
              <a:pPr/>
              <a:t>‹#›</a:t>
            </a:fld>
            <a:endParaRPr lang="sv-SE"/>
          </a:p>
        </p:txBody>
      </p:sp>
      <p:sp>
        <p:nvSpPr>
          <p:cNvPr id="15" name="textruta 14"/>
          <p:cNvSpPr txBox="1"/>
          <p:nvPr userDrawn="1"/>
        </p:nvSpPr>
        <p:spPr>
          <a:xfrm>
            <a:off x="12288688" y="2348880"/>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111445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p>
            <a:r>
              <a:rPr lang="sv-SE"/>
              <a:t>20XX-XX-XX</a:t>
            </a:r>
          </a:p>
        </p:txBody>
      </p:sp>
      <p:sp>
        <p:nvSpPr>
          <p:cNvPr id="9" name="Platshållare för sidfot 8"/>
          <p:cNvSpPr>
            <a:spLocks noGrp="1"/>
          </p:cNvSpPr>
          <p:nvPr>
            <p:ph type="ftr" sz="quarter" idx="11"/>
          </p:nvPr>
        </p:nvSpPr>
        <p:spPr/>
        <p:txBody>
          <a:bodyPr/>
          <a:lstStyle/>
          <a:p>
            <a:r>
              <a:rPr lang="sv-SE"/>
              <a:t>Skriv eventuell sidfot här</a:t>
            </a:r>
          </a:p>
        </p:txBody>
      </p:sp>
      <p:sp>
        <p:nvSpPr>
          <p:cNvPr id="10" name="Platshållare för bildnummer 9"/>
          <p:cNvSpPr>
            <a:spLocks noGrp="1"/>
          </p:cNvSpPr>
          <p:nvPr>
            <p:ph type="sldNum" sz="quarter" idx="12"/>
          </p:nvPr>
        </p:nvSpPr>
        <p:spPr/>
        <p:txBody>
          <a:bodyPr/>
          <a:lstStyle/>
          <a:p>
            <a:fld id="{A1FA3D87-4B78-4D5D-8368-DA3305501A4C}" type="slidenum">
              <a:rPr lang="sv-SE" smtClean="0"/>
              <a:pPr/>
              <a:t>‹#›</a:t>
            </a:fld>
            <a:endParaRPr lang="sv-SE"/>
          </a:p>
        </p:txBody>
      </p:sp>
    </p:spTree>
    <p:extLst>
      <p:ext uri="{BB962C8B-B14F-4D97-AF65-F5344CB8AC3E}">
        <p14:creationId xmlns:p14="http://schemas.microsoft.com/office/powerpoint/2010/main" val="517948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apitelsida - Lila">
    <p:bg>
      <p:bgPr>
        <a:solidFill>
          <a:schemeClr val="accent5"/>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6134575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6"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hasCustomPrompt="1"/>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7" name="Bildobjekt 6"/>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623392" y="6125548"/>
            <a:ext cx="1367161" cy="468000"/>
          </a:xfrm>
          <a:prstGeom prst="rect">
            <a:avLst/>
          </a:prstGeom>
        </p:spPr>
      </p:pic>
    </p:spTree>
    <p:extLst>
      <p:ext uri="{BB962C8B-B14F-4D97-AF65-F5344CB8AC3E}">
        <p14:creationId xmlns:p14="http://schemas.microsoft.com/office/powerpoint/2010/main" val="4016499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apitelsida - Grön">
    <p:bg>
      <p:bgPr>
        <a:solidFill>
          <a:schemeClr val="accent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762032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0"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hasCustomPrompt="1"/>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6" name="Bildobjekt 5"/>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623392" y="6125548"/>
            <a:ext cx="1368000" cy="468000"/>
          </a:xfrm>
          <a:prstGeom prst="rect">
            <a:avLst/>
          </a:prstGeom>
        </p:spPr>
      </p:pic>
    </p:spTree>
    <p:extLst>
      <p:ext uri="{BB962C8B-B14F-4D97-AF65-F5344CB8AC3E}">
        <p14:creationId xmlns:p14="http://schemas.microsoft.com/office/powerpoint/2010/main" val="3017859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apitelsida - Rosa">
    <p:bg>
      <p:bgPr>
        <a:solidFill>
          <a:schemeClr val="tx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8438853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4"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hasCustomPrompt="1"/>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sp>
        <p:nvSpPr>
          <p:cNvPr id="7" name="Platshållare för datum 3">
            <a:extLst>
              <a:ext uri="{FF2B5EF4-FFF2-40B4-BE49-F238E27FC236}">
                <a16:creationId xmlns:a16="http://schemas.microsoft.com/office/drawing/2014/main" id="{D60DF885-ABB7-463C-B42F-27155DEA6ABE}"/>
              </a:ext>
            </a:extLst>
          </p:cNvPr>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8" name="Platshållare för sidfot 4">
            <a:extLst>
              <a:ext uri="{FF2B5EF4-FFF2-40B4-BE49-F238E27FC236}">
                <a16:creationId xmlns:a16="http://schemas.microsoft.com/office/drawing/2014/main" id="{FCDBA9A6-8082-4641-A740-2A309C23D577}"/>
              </a:ext>
            </a:extLst>
          </p:cNvPr>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9" name="Platshållare för bildnummer 5">
            <a:extLst>
              <a:ext uri="{FF2B5EF4-FFF2-40B4-BE49-F238E27FC236}">
                <a16:creationId xmlns:a16="http://schemas.microsoft.com/office/drawing/2014/main" id="{95803487-D180-4C5E-8B35-964FBF761CF5}"/>
              </a:ext>
            </a:extLst>
          </p:cNvPr>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pic>
        <p:nvPicPr>
          <p:cNvPr id="10" name="Bildobjekt 6">
            <a:extLst>
              <a:ext uri="{FF2B5EF4-FFF2-40B4-BE49-F238E27FC236}">
                <a16:creationId xmlns:a16="http://schemas.microsoft.com/office/drawing/2014/main" id="{6B16165B-6AE3-4A11-8B0F-70CB93DCD0DE}"/>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623392" y="6125548"/>
            <a:ext cx="1367161" cy="468000"/>
          </a:xfrm>
          <a:prstGeom prst="rect">
            <a:avLst/>
          </a:prstGeom>
        </p:spPr>
      </p:pic>
      <p:pic>
        <p:nvPicPr>
          <p:cNvPr id="11" name="Picture 10">
            <a:extLst>
              <a:ext uri="{FF2B5EF4-FFF2-40B4-BE49-F238E27FC236}">
                <a16:creationId xmlns:a16="http://schemas.microsoft.com/office/drawing/2014/main" id="{3365FC15-0F9F-406B-8A69-3A0E6428745A}"/>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3748202" y="6071930"/>
            <a:ext cx="655680" cy="648501"/>
          </a:xfrm>
          <a:prstGeom prst="rect">
            <a:avLst/>
          </a:prstGeom>
        </p:spPr>
      </p:pic>
      <p:pic>
        <p:nvPicPr>
          <p:cNvPr id="12" name="Picture 11">
            <a:extLst>
              <a:ext uri="{FF2B5EF4-FFF2-40B4-BE49-F238E27FC236}">
                <a16:creationId xmlns:a16="http://schemas.microsoft.com/office/drawing/2014/main" id="{2A0209C9-720E-4253-8196-DB9D6F5B4C1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2205286" y="6162234"/>
            <a:ext cx="1285149" cy="233947"/>
          </a:xfrm>
          <a:prstGeom prst="rect">
            <a:avLst/>
          </a:prstGeom>
        </p:spPr>
      </p:pic>
    </p:spTree>
    <p:extLst>
      <p:ext uri="{BB962C8B-B14F-4D97-AF65-F5344CB8AC3E}">
        <p14:creationId xmlns:p14="http://schemas.microsoft.com/office/powerpoint/2010/main" val="1691183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Kapitelsida - Blå">
    <p:bg>
      <p:bgPr>
        <a:solidFill>
          <a:schemeClr val="accent3"/>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4380322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38"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hasCustomPrompt="1"/>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6" name="Bildobjekt 5"/>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623392" y="6125548"/>
            <a:ext cx="1368000" cy="468000"/>
          </a:xfrm>
          <a:prstGeom prst="rect">
            <a:avLst/>
          </a:prstGeom>
        </p:spPr>
      </p:pic>
    </p:spTree>
    <p:extLst>
      <p:ext uri="{BB962C8B-B14F-4D97-AF65-F5344CB8AC3E}">
        <p14:creationId xmlns:p14="http://schemas.microsoft.com/office/powerpoint/2010/main" val="301923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540280805"/>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16386"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hasCustomPrompt="1"/>
          </p:nvPr>
        </p:nvSpPr>
        <p:spPr>
          <a:xfrm>
            <a:off x="609599" y="458791"/>
            <a:ext cx="10972800" cy="831600"/>
          </a:xfrm>
        </p:spPr>
        <p:txBody>
          <a:bodyPr/>
          <a:lstStyle>
            <a:lvl1pPr>
              <a:defRPr b="1">
                <a:solidFill>
                  <a:schemeClr val="tx2"/>
                </a:solidFill>
              </a:defRPr>
            </a:lvl1pPr>
          </a:lstStyle>
          <a:p>
            <a:r>
              <a:rPr lang="sv-SE"/>
              <a:t>Klicka här för att ändra format</a:t>
            </a:r>
          </a:p>
        </p:txBody>
      </p:sp>
    </p:spTree>
    <p:extLst>
      <p:ext uri="{BB962C8B-B14F-4D97-AF65-F5344CB8AC3E}">
        <p14:creationId xmlns:p14="http://schemas.microsoft.com/office/powerpoint/2010/main" val="38955557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877356125"/>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18434"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hasCustomPrompt="1"/>
          </p:nvPr>
        </p:nvSpPr>
        <p:spPr>
          <a:xfrm>
            <a:off x="609599" y="458791"/>
            <a:ext cx="10972800" cy="831600"/>
          </a:xfrm>
        </p:spPr>
        <p:txBody>
          <a:bodyPr/>
          <a:lstStyle>
            <a:lvl1pPr>
              <a:defRPr b="1">
                <a:solidFill>
                  <a:schemeClr val="tx2"/>
                </a:solidFill>
              </a:defRPr>
            </a:lvl1pPr>
          </a:lstStyle>
          <a:p>
            <a:r>
              <a:rPr lang="sv-SE"/>
              <a:t>Klicka här för att ändra format</a:t>
            </a:r>
          </a:p>
        </p:txBody>
      </p:sp>
    </p:spTree>
    <p:extLst>
      <p:ext uri="{BB962C8B-B14F-4D97-AF65-F5344CB8AC3E}">
        <p14:creationId xmlns:p14="http://schemas.microsoft.com/office/powerpoint/2010/main" val="26485793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Punktlista, en spal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225400094"/>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19458" name="think-cell Slide" r:id="rId5" imgW="360" imgH="360" progId="TCLayout.ActiveDocument.1">
                  <p:embed/>
                </p:oleObj>
              </mc:Choice>
              <mc:Fallback>
                <p:oleObj name="think-cell Slide" r:id="rId5" imgW="360" imgH="360" progId="TCLayout.ActiveDocument.1">
                  <p:embed/>
                  <p:pic>
                    <p:nvPicPr>
                      <p:cNvPr id="2" name="Object 1" hidden="1"/>
                      <p:cNvPicPr/>
                      <p:nvPr/>
                    </p:nvPicPr>
                    <p:blipFill>
                      <a:blip r:embed="rId6"/>
                      <a:stretch>
                        <a:fillRect/>
                      </a:stretch>
                    </p:blipFill>
                    <p:spPr>
                      <a:xfrm>
                        <a:off x="1955" y="1589"/>
                        <a:ext cx="1953"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21A8C5F-E374-4784-8799-ECBFE38C23D1}"/>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10" name="Platshållare för text 9"/>
          <p:cNvSpPr>
            <a:spLocks noGrp="1"/>
          </p:cNvSpPr>
          <p:nvPr>
            <p:ph type="body" sz="quarter" idx="13" hasCustomPrompt="1"/>
          </p:nvPr>
        </p:nvSpPr>
        <p:spPr>
          <a:xfrm>
            <a:off x="611716" y="1440000"/>
            <a:ext cx="7315200" cy="3960000"/>
          </a:xfrm>
          <a:prstGeom prst="rect">
            <a:avLst/>
          </a:prstGeom>
        </p:spPr>
        <p:txBody>
          <a:bodyPr tIns="0"/>
          <a:lstStyle>
            <a:lvl1pPr marL="216000" indent="-216000">
              <a:spcAft>
                <a:spcPts val="480"/>
              </a:spcAft>
              <a:buFont typeface="Arial" pitchFamily="34" charset="0"/>
              <a:buChar char="•"/>
              <a:defRPr/>
            </a:lvl1pPr>
            <a:lvl2pPr indent="-396000">
              <a:defRPr/>
            </a:lvl2pPr>
            <a:lvl3pPr indent="-288000">
              <a:defRPr/>
            </a:lvl3pPr>
            <a:lvl4pPr indent="-288000">
              <a:defRPr/>
            </a:lvl4pPr>
            <a:lvl5pPr indent="-288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5" name="Platshållare för datum 14"/>
          <p:cNvSpPr>
            <a:spLocks noGrp="1"/>
          </p:cNvSpPr>
          <p:nvPr>
            <p:ph type="dt" sz="half" idx="14"/>
          </p:nvPr>
        </p:nvSpPr>
        <p:spPr/>
        <p:txBody>
          <a:bodyPr/>
          <a:lstStyle/>
          <a:p>
            <a:fld id="{AFAC4DEF-1561-41E3-A47E-1AE64D3E72F2}" type="datetime1">
              <a:rPr lang="sv-SE" smtClean="0">
                <a:solidFill>
                  <a:srgbClr val="000000"/>
                </a:solidFill>
              </a:rPr>
              <a:pPr/>
              <a:t>2020-11-25</a:t>
            </a:fld>
            <a:endParaRPr lang="sv-SE">
              <a:solidFill>
                <a:srgbClr val="000000"/>
              </a:solidFill>
            </a:endParaRPr>
          </a:p>
        </p:txBody>
      </p:sp>
      <p:sp>
        <p:nvSpPr>
          <p:cNvPr id="16" name="Platshållare för bildnummer 15"/>
          <p:cNvSpPr>
            <a:spLocks noGrp="1"/>
          </p:cNvSpPr>
          <p:nvPr>
            <p:ph type="sldNum" sz="quarter" idx="15"/>
          </p:nvPr>
        </p:nvSpPr>
        <p:spPr/>
        <p:txBody>
          <a:bodyPr/>
          <a:lstStyle/>
          <a:p>
            <a:r>
              <a:rPr lang="sv-SE">
                <a:solidFill>
                  <a:srgbClr val="000000"/>
                </a:solidFill>
              </a:rPr>
              <a:t>Sida </a:t>
            </a:r>
            <a:fld id="{42A5867E-8ECA-40F1-9DD6-AE7AFDFAA899}" type="slidenum">
              <a:rPr lang="sv-SE" smtClean="0">
                <a:solidFill>
                  <a:srgbClr val="000000"/>
                </a:solidFill>
              </a:rPr>
              <a:pPr/>
              <a:t>‹#›</a:t>
            </a:fld>
            <a:endParaRPr lang="sv-SE">
              <a:solidFill>
                <a:srgbClr val="000000"/>
              </a:solidFill>
            </a:endParaRPr>
          </a:p>
        </p:txBody>
      </p:sp>
      <p:sp>
        <p:nvSpPr>
          <p:cNvPr id="17" name="Platshållare för sidfot 16"/>
          <p:cNvSpPr>
            <a:spLocks noGrp="1"/>
          </p:cNvSpPr>
          <p:nvPr>
            <p:ph type="ftr" sz="quarter" idx="16"/>
          </p:nvPr>
        </p:nvSpPr>
        <p:spPr/>
        <p:txBody>
          <a:bodyPr/>
          <a:lstStyle/>
          <a:p>
            <a:r>
              <a:rPr lang="sv-SE">
                <a:solidFill>
                  <a:srgbClr val="000000"/>
                </a:solidFill>
              </a:rPr>
              <a:t> </a:t>
            </a:r>
          </a:p>
        </p:txBody>
      </p:sp>
      <p:sp>
        <p:nvSpPr>
          <p:cNvPr id="8" name="Rubrik 7"/>
          <p:cNvSpPr>
            <a:spLocks noGrp="1"/>
          </p:cNvSpPr>
          <p:nvPr>
            <p:ph type="title" hasCustomPrompt="1"/>
          </p:nvPr>
        </p:nvSpPr>
        <p:spPr/>
        <p:txBody>
          <a:bodyPr/>
          <a:lstStyle/>
          <a:p>
            <a:r>
              <a:rPr lang="sv-SE"/>
              <a:t>Klicka här för att ändra format</a:t>
            </a:r>
          </a:p>
        </p:txBody>
      </p:sp>
    </p:spTree>
    <p:extLst>
      <p:ext uri="{BB962C8B-B14F-4D97-AF65-F5344CB8AC3E}">
        <p14:creationId xmlns:p14="http://schemas.microsoft.com/office/powerpoint/2010/main" val="33314117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Rubrik och bi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054306413"/>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0482"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28308BD8-5DE1-4F53-A66C-2541146E1632}"/>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3" name="Rubrik 2"/>
          <p:cNvSpPr>
            <a:spLocks noGrp="1"/>
          </p:cNvSpPr>
          <p:nvPr>
            <p:ph type="title" hasCustomPrompt="1"/>
          </p:nvPr>
        </p:nvSpPr>
        <p:spPr/>
        <p:txBody>
          <a:bodyPr/>
          <a:lstStyle/>
          <a:p>
            <a:r>
              <a:rPr lang="sv-SE"/>
              <a:t>Klicka här för att ändra format</a:t>
            </a:r>
          </a:p>
        </p:txBody>
      </p:sp>
      <p:sp>
        <p:nvSpPr>
          <p:cNvPr id="9" name="Platshållare för bild 8"/>
          <p:cNvSpPr>
            <a:spLocks noGrp="1"/>
          </p:cNvSpPr>
          <p:nvPr>
            <p:ph type="pic" sz="quarter" idx="13" hasCustomPrompt="1"/>
          </p:nvPr>
        </p:nvSpPr>
        <p:spPr>
          <a:xfrm>
            <a:off x="609600" y="1439999"/>
            <a:ext cx="10959008" cy="4294051"/>
          </a:xfrm>
        </p:spPr>
        <p:txBody>
          <a:bodyPr/>
          <a:lstStyle>
            <a:lvl1pPr marL="0" indent="0">
              <a:buFontTx/>
              <a:buNone/>
              <a:defRPr/>
            </a:lvl1pPr>
          </a:lstStyle>
          <a:p>
            <a:r>
              <a:rPr lang="sv-SE"/>
              <a:t>Klicka på ikonen för att lägga till en bild</a:t>
            </a:r>
          </a:p>
        </p:txBody>
      </p:sp>
      <p:sp>
        <p:nvSpPr>
          <p:cNvPr id="8" name="Platshållare för text 4"/>
          <p:cNvSpPr>
            <a:spLocks noGrp="1"/>
          </p:cNvSpPr>
          <p:nvPr>
            <p:ph type="body" sz="quarter" idx="17" hasCustomPrompt="1"/>
          </p:nvPr>
        </p:nvSpPr>
        <p:spPr>
          <a:xfrm>
            <a:off x="613833" y="5733256"/>
            <a:ext cx="10958400" cy="180000"/>
          </a:xfrm>
        </p:spPr>
        <p:txBody>
          <a:bodyPr/>
          <a:lstStyle>
            <a:lvl1pPr marL="0" indent="0">
              <a:buNone/>
              <a:defRPr sz="1000" baseline="0"/>
            </a:lvl1pPr>
          </a:lstStyle>
          <a:p>
            <a:pPr lvl="0"/>
            <a:r>
              <a:rPr lang="sv-SE"/>
              <a:t>Skriv </a:t>
            </a:r>
            <a:r>
              <a:rPr lang="sv-SE" err="1"/>
              <a:t>ev</a:t>
            </a:r>
            <a:r>
              <a:rPr lang="sv-SE"/>
              <a:t> källa</a:t>
            </a:r>
          </a:p>
        </p:txBody>
      </p:sp>
      <p:sp>
        <p:nvSpPr>
          <p:cNvPr id="5" name="Platshållare för datum 4"/>
          <p:cNvSpPr>
            <a:spLocks noGrp="1"/>
          </p:cNvSpPr>
          <p:nvPr>
            <p:ph type="dt" sz="half" idx="14"/>
          </p:nvPr>
        </p:nvSpPr>
        <p:spPr/>
        <p:txBody>
          <a:bodyPr/>
          <a:lstStyle/>
          <a:p>
            <a:r>
              <a:rPr lang="sv-SE"/>
              <a:t>20XX-XX-XX</a:t>
            </a:r>
          </a:p>
        </p:txBody>
      </p:sp>
      <p:sp>
        <p:nvSpPr>
          <p:cNvPr id="6" name="Platshållare för sidfot 5"/>
          <p:cNvSpPr>
            <a:spLocks noGrp="1"/>
          </p:cNvSpPr>
          <p:nvPr>
            <p:ph type="ftr" sz="quarter" idx="15"/>
          </p:nvPr>
        </p:nvSpPr>
        <p:spPr/>
        <p:txBody>
          <a:bodyPr/>
          <a:lstStyle/>
          <a:p>
            <a:r>
              <a:rPr lang="sv-SE"/>
              <a:t>Skriv eventuell sidfot här</a:t>
            </a:r>
          </a:p>
        </p:txBody>
      </p:sp>
      <p:sp>
        <p:nvSpPr>
          <p:cNvPr id="7" name="Platshållare för bildnummer 6"/>
          <p:cNvSpPr>
            <a:spLocks noGrp="1"/>
          </p:cNvSpPr>
          <p:nvPr>
            <p:ph type="sldNum" sz="quarter" idx="16"/>
          </p:nvPr>
        </p:nvSpPr>
        <p:spPr/>
        <p:txBody>
          <a:bodyPr/>
          <a:lstStyle/>
          <a:p>
            <a:fld id="{A1FA3D87-4B78-4D5D-8368-DA3305501A4C}" type="slidenum">
              <a:rPr lang="sv-SE" smtClean="0"/>
              <a:pPr/>
              <a:t>‹#›</a:t>
            </a:fld>
            <a:endParaRPr lang="sv-SE"/>
          </a:p>
        </p:txBody>
      </p:sp>
      <p:sp>
        <p:nvSpPr>
          <p:cNvPr id="10" name="textruta 9"/>
          <p:cNvSpPr txBox="1"/>
          <p:nvPr userDrawn="1"/>
        </p:nvSpPr>
        <p:spPr>
          <a:xfrm>
            <a:off x="12432704" y="2132857"/>
            <a:ext cx="2112235" cy="138499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17014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sida-svart logo för ljusa bild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7978123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4" name="think-cell Slide" r:id="rId6" imgW="526" imgH="526" progId="TCLayout.ActiveDocument.1">
                  <p:embed/>
                </p:oleObj>
              </mc:Choice>
              <mc:Fallback>
                <p:oleObj name="think-cell Slide" r:id="rId6" imgW="526" imgH="526" progId="TCLayout.ActiveDocument.1">
                  <p:embed/>
                  <p:pic>
                    <p:nvPicPr>
                      <p:cNvPr id="5" name="Object 4"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ctrTitle" hasCustomPrompt="1"/>
          </p:nvPr>
        </p:nvSpPr>
        <p:spPr>
          <a:xfrm>
            <a:off x="609600" y="457200"/>
            <a:ext cx="7320000" cy="968400"/>
          </a:xfrm>
        </p:spPr>
        <p:txBody>
          <a:bodyPr/>
          <a:lstStyle>
            <a:lvl1pPr>
              <a:defRPr>
                <a:solidFill>
                  <a:schemeClr val="tx1"/>
                </a:solidFill>
              </a:defRPr>
            </a:lvl1pPr>
          </a:lstStyle>
          <a:p>
            <a:r>
              <a:rPr lang="sv-SE"/>
              <a:t>Klicka här för att ändra format</a:t>
            </a:r>
          </a:p>
        </p:txBody>
      </p:sp>
      <p:sp>
        <p:nvSpPr>
          <p:cNvPr id="3" name="Underrubrik 2"/>
          <p:cNvSpPr>
            <a:spLocks noGrp="1"/>
          </p:cNvSpPr>
          <p:nvPr>
            <p:ph type="subTitle" idx="1" hasCustomPrompt="1"/>
          </p:nvPr>
        </p:nvSpPr>
        <p:spPr>
          <a:xfrm>
            <a:off x="609600" y="1440000"/>
            <a:ext cx="7296811" cy="1752600"/>
          </a:xfrm>
        </p:spPr>
        <p:txBody>
          <a:bodyPr/>
          <a:lstStyle>
            <a:lvl1pPr marL="0" indent="0" algn="l">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Skriv </a:t>
            </a:r>
            <a:r>
              <a:rPr lang="sv-SE" err="1"/>
              <a:t>ev</a:t>
            </a:r>
            <a:r>
              <a:rPr lang="sv-SE"/>
              <a:t> underrubrik här</a:t>
            </a:r>
          </a:p>
        </p:txBody>
      </p:sp>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pic>
        <p:nvPicPr>
          <p:cNvPr id="10" name="Bildobjekt 9"/>
          <p:cNvPicPr>
            <a:picLocks/>
          </p:cNvPicPr>
          <p:nvPr userDrawn="1"/>
        </p:nvPicPr>
        <p:blipFill>
          <a:blip r:embed="rId8" cstate="email">
            <a:extLst>
              <a:ext uri="{28A0092B-C50C-407E-A947-70E740481C1C}">
                <a14:useLocalDpi xmlns:a14="http://schemas.microsoft.com/office/drawing/2010/main"/>
              </a:ext>
            </a:extLst>
          </a:blip>
          <a:stretch>
            <a:fillRect/>
          </a:stretch>
        </p:blipFill>
        <p:spPr>
          <a:xfrm>
            <a:off x="10214399" y="467862"/>
            <a:ext cx="1368000" cy="468000"/>
          </a:xfrm>
          <a:prstGeom prst="rect">
            <a:avLst/>
          </a:prstGeom>
        </p:spPr>
      </p:pic>
      <p:sp>
        <p:nvSpPr>
          <p:cNvPr id="7" name="textruta 6"/>
          <p:cNvSpPr txBox="1"/>
          <p:nvPr userDrawn="1"/>
        </p:nvSpPr>
        <p:spPr>
          <a:xfrm>
            <a:off x="12288688" y="39970"/>
            <a:ext cx="1584176" cy="5909310"/>
          </a:xfrm>
          <a:prstGeom prst="rect">
            <a:avLst/>
          </a:prstGeom>
          <a:noFill/>
        </p:spPr>
        <p:txBody>
          <a:bodyPr wrap="square" rtlCol="0">
            <a:spAutoFit/>
          </a:bodyPr>
          <a:lstStyle/>
          <a:p>
            <a:r>
              <a:rPr lang="sv-SE" sz="1400">
                <a:solidFill>
                  <a:schemeClr val="tx2"/>
                </a:solidFill>
              </a:rPr>
              <a:t>För att byta bakgrundsbild klicka på STHLM bilder på fliken Start. </a:t>
            </a:r>
          </a:p>
          <a:p>
            <a:endParaRPr lang="sv-SE" sz="1400">
              <a:solidFill>
                <a:schemeClr val="tx2"/>
              </a:solidFill>
            </a:endParaRPr>
          </a:p>
          <a:p>
            <a:r>
              <a:rPr lang="sv-SE" sz="1400">
                <a:solidFill>
                  <a:schemeClr val="tx2"/>
                </a:solidFill>
              </a:rPr>
              <a:t>Har du en egen bild högerklickar du på bakgrundsbilden och väljer Formatera bakgrund och sen Infoga från: Fil. </a:t>
            </a:r>
          </a:p>
          <a:p>
            <a:r>
              <a:rPr lang="sv-SE" sz="1400">
                <a:solidFill>
                  <a:schemeClr val="tx2"/>
                </a:solidFill>
              </a:rPr>
              <a:t> </a:t>
            </a:r>
          </a:p>
          <a:p>
            <a:r>
              <a:rPr lang="sv-SE" sz="1400">
                <a:solidFill>
                  <a:schemeClr val="tx2"/>
                </a:solidFill>
              </a:rPr>
              <a:t>Tänk på att logotypen alltid ska vara tydlig. Vit logotyp mot mörk bakgrund och svart logotyp mot ljus.</a:t>
            </a:r>
          </a:p>
          <a:p>
            <a:r>
              <a:rPr lang="sv-SE" sz="1400">
                <a:solidFill>
                  <a:schemeClr val="tx2"/>
                </a:solidFill>
              </a:rPr>
              <a:t>Byt mellan de olika under Layout. </a:t>
            </a:r>
          </a:p>
        </p:txBody>
      </p:sp>
    </p:spTree>
    <p:extLst>
      <p:ext uri="{BB962C8B-B14F-4D97-AF65-F5344CB8AC3E}">
        <p14:creationId xmlns:p14="http://schemas.microsoft.com/office/powerpoint/2010/main" val="963340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1_Tom">
    <p:spTree>
      <p:nvGrpSpPr>
        <p:cNvPr id="1" name=""/>
        <p:cNvGrpSpPr/>
        <p:nvPr/>
      </p:nvGrpSpPr>
      <p:grpSpPr>
        <a:xfrm>
          <a:off x="0" y="0"/>
          <a:ext cx="0" cy="0"/>
          <a:chOff x="0" y="0"/>
          <a:chExt cx="0" cy="0"/>
        </a:xfrm>
      </p:grpSpPr>
      <p:pic>
        <p:nvPicPr>
          <p:cNvPr id="2" name="Bildobjekt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
            <a:ext cx="12205252" cy="6864595"/>
          </a:xfrm>
          <a:prstGeom prst="rect">
            <a:avLst/>
          </a:prstGeom>
        </p:spPr>
      </p:pic>
    </p:spTree>
    <p:extLst>
      <p:ext uri="{BB962C8B-B14F-4D97-AF65-F5344CB8AC3E}">
        <p14:creationId xmlns:p14="http://schemas.microsoft.com/office/powerpoint/2010/main" val="2289934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081251250"/>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22530"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hasCustomPrompt="1"/>
          </p:nvPr>
        </p:nvSpPr>
        <p:spPr>
          <a:xfrm>
            <a:off x="609599" y="458791"/>
            <a:ext cx="10972800" cy="831600"/>
          </a:xfrm>
        </p:spPr>
        <p:txBody>
          <a:bodyPr/>
          <a:lstStyle>
            <a:lvl1pPr>
              <a:defRPr b="1">
                <a:solidFill>
                  <a:schemeClr val="tx2"/>
                </a:solidFill>
              </a:defRPr>
            </a:lvl1pPr>
          </a:lstStyle>
          <a:p>
            <a:r>
              <a:rPr lang="sv-SE"/>
              <a:t>Klicka här för att ändra format</a:t>
            </a:r>
          </a:p>
        </p:txBody>
      </p:sp>
    </p:spTree>
    <p:extLst>
      <p:ext uri="{BB962C8B-B14F-4D97-AF65-F5344CB8AC3E}">
        <p14:creationId xmlns:p14="http://schemas.microsoft.com/office/powerpoint/2010/main" val="16189155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Punktlista, en spal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130416870"/>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23554" name="think-cell Slide" r:id="rId5" imgW="360" imgH="360" progId="TCLayout.ActiveDocument.1">
                  <p:embed/>
                </p:oleObj>
              </mc:Choice>
              <mc:Fallback>
                <p:oleObj name="think-cell Slide" r:id="rId5" imgW="360" imgH="360" progId="TCLayout.ActiveDocument.1">
                  <p:embed/>
                  <p:pic>
                    <p:nvPicPr>
                      <p:cNvPr id="2" name="Object 1" hidden="1"/>
                      <p:cNvPicPr/>
                      <p:nvPr/>
                    </p:nvPicPr>
                    <p:blipFill>
                      <a:blip r:embed="rId6"/>
                      <a:stretch>
                        <a:fillRect/>
                      </a:stretch>
                    </p:blipFill>
                    <p:spPr>
                      <a:xfrm>
                        <a:off x="1955" y="1589"/>
                        <a:ext cx="1953"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56DCC6B-BF76-4BAC-AD6F-8E760EB9D453}"/>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10" name="Platshållare för text 9"/>
          <p:cNvSpPr>
            <a:spLocks noGrp="1"/>
          </p:cNvSpPr>
          <p:nvPr>
            <p:ph type="body" sz="quarter" idx="13" hasCustomPrompt="1"/>
          </p:nvPr>
        </p:nvSpPr>
        <p:spPr>
          <a:xfrm>
            <a:off x="611716" y="1440000"/>
            <a:ext cx="7315200" cy="3960000"/>
          </a:xfrm>
          <a:prstGeom prst="rect">
            <a:avLst/>
          </a:prstGeom>
        </p:spPr>
        <p:txBody>
          <a:bodyPr tIns="0"/>
          <a:lstStyle>
            <a:lvl1pPr marL="216000" indent="-216000">
              <a:spcAft>
                <a:spcPts val="480"/>
              </a:spcAft>
              <a:buFont typeface="Arial" pitchFamily="34" charset="0"/>
              <a:buChar char="•"/>
              <a:defRPr/>
            </a:lvl1pPr>
            <a:lvl2pPr indent="-396000">
              <a:defRPr/>
            </a:lvl2pPr>
            <a:lvl3pPr indent="-288000">
              <a:defRPr/>
            </a:lvl3pPr>
            <a:lvl4pPr indent="-288000">
              <a:defRPr/>
            </a:lvl4pPr>
            <a:lvl5pPr indent="-288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5" name="Platshållare för datum 14"/>
          <p:cNvSpPr>
            <a:spLocks noGrp="1"/>
          </p:cNvSpPr>
          <p:nvPr>
            <p:ph type="dt" sz="half" idx="14"/>
          </p:nvPr>
        </p:nvSpPr>
        <p:spPr/>
        <p:txBody>
          <a:bodyPr/>
          <a:lstStyle/>
          <a:p>
            <a:fld id="{AFAC4DEF-1561-41E3-A47E-1AE64D3E72F2}" type="datetime1">
              <a:rPr lang="sv-SE" smtClean="0">
                <a:solidFill>
                  <a:srgbClr val="000000"/>
                </a:solidFill>
              </a:rPr>
              <a:pPr/>
              <a:t>2020-11-25</a:t>
            </a:fld>
            <a:endParaRPr lang="sv-SE">
              <a:solidFill>
                <a:srgbClr val="000000"/>
              </a:solidFill>
            </a:endParaRPr>
          </a:p>
        </p:txBody>
      </p:sp>
      <p:sp>
        <p:nvSpPr>
          <p:cNvPr id="16" name="Platshållare för bildnummer 15"/>
          <p:cNvSpPr>
            <a:spLocks noGrp="1"/>
          </p:cNvSpPr>
          <p:nvPr>
            <p:ph type="sldNum" sz="quarter" idx="15"/>
          </p:nvPr>
        </p:nvSpPr>
        <p:spPr/>
        <p:txBody>
          <a:bodyPr/>
          <a:lstStyle/>
          <a:p>
            <a:r>
              <a:rPr lang="sv-SE">
                <a:solidFill>
                  <a:srgbClr val="000000"/>
                </a:solidFill>
              </a:rPr>
              <a:t>Sida </a:t>
            </a:r>
            <a:fld id="{42A5867E-8ECA-40F1-9DD6-AE7AFDFAA899}" type="slidenum">
              <a:rPr lang="sv-SE" smtClean="0">
                <a:solidFill>
                  <a:srgbClr val="000000"/>
                </a:solidFill>
              </a:rPr>
              <a:pPr/>
              <a:t>‹#›</a:t>
            </a:fld>
            <a:endParaRPr lang="sv-SE">
              <a:solidFill>
                <a:srgbClr val="000000"/>
              </a:solidFill>
            </a:endParaRPr>
          </a:p>
        </p:txBody>
      </p:sp>
      <p:sp>
        <p:nvSpPr>
          <p:cNvPr id="17" name="Platshållare för sidfot 16"/>
          <p:cNvSpPr>
            <a:spLocks noGrp="1"/>
          </p:cNvSpPr>
          <p:nvPr>
            <p:ph type="ftr" sz="quarter" idx="16"/>
          </p:nvPr>
        </p:nvSpPr>
        <p:spPr/>
        <p:txBody>
          <a:bodyPr/>
          <a:lstStyle/>
          <a:p>
            <a:r>
              <a:rPr lang="sv-SE">
                <a:solidFill>
                  <a:srgbClr val="000000"/>
                </a:solidFill>
              </a:rPr>
              <a:t> </a:t>
            </a:r>
          </a:p>
        </p:txBody>
      </p:sp>
      <p:sp>
        <p:nvSpPr>
          <p:cNvPr id="8" name="Rubrik 7"/>
          <p:cNvSpPr>
            <a:spLocks noGrp="1"/>
          </p:cNvSpPr>
          <p:nvPr>
            <p:ph type="title" hasCustomPrompt="1"/>
          </p:nvPr>
        </p:nvSpPr>
        <p:spPr/>
        <p:txBody>
          <a:bodyPr/>
          <a:lstStyle/>
          <a:p>
            <a:r>
              <a:rPr lang="sv-SE"/>
              <a:t>Klicka här för att ändra format</a:t>
            </a:r>
          </a:p>
        </p:txBody>
      </p:sp>
    </p:spTree>
    <p:extLst>
      <p:ext uri="{BB962C8B-B14F-4D97-AF65-F5344CB8AC3E}">
        <p14:creationId xmlns:p14="http://schemas.microsoft.com/office/powerpoint/2010/main" val="33928662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Rubrik och bi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621146632"/>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4578"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73A74ED-6CB8-4954-91F8-660A84B3409A}"/>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3" name="Rubrik 2"/>
          <p:cNvSpPr>
            <a:spLocks noGrp="1"/>
          </p:cNvSpPr>
          <p:nvPr>
            <p:ph type="title" hasCustomPrompt="1"/>
          </p:nvPr>
        </p:nvSpPr>
        <p:spPr/>
        <p:txBody>
          <a:bodyPr/>
          <a:lstStyle/>
          <a:p>
            <a:r>
              <a:rPr lang="sv-SE"/>
              <a:t>Klicka här för att ändra format</a:t>
            </a:r>
          </a:p>
        </p:txBody>
      </p:sp>
      <p:sp>
        <p:nvSpPr>
          <p:cNvPr id="9" name="Platshållare för bild 8"/>
          <p:cNvSpPr>
            <a:spLocks noGrp="1"/>
          </p:cNvSpPr>
          <p:nvPr>
            <p:ph type="pic" sz="quarter" idx="13" hasCustomPrompt="1"/>
          </p:nvPr>
        </p:nvSpPr>
        <p:spPr>
          <a:xfrm>
            <a:off x="609600" y="1439999"/>
            <a:ext cx="10959008" cy="4294051"/>
          </a:xfrm>
        </p:spPr>
        <p:txBody>
          <a:bodyPr/>
          <a:lstStyle>
            <a:lvl1pPr marL="0" indent="0">
              <a:buFontTx/>
              <a:buNone/>
              <a:defRPr/>
            </a:lvl1pPr>
          </a:lstStyle>
          <a:p>
            <a:r>
              <a:rPr lang="sv-SE"/>
              <a:t>Klicka på ikonen för att lägga till en bild</a:t>
            </a:r>
          </a:p>
        </p:txBody>
      </p:sp>
      <p:sp>
        <p:nvSpPr>
          <p:cNvPr id="8" name="Platshållare för text 4"/>
          <p:cNvSpPr>
            <a:spLocks noGrp="1"/>
          </p:cNvSpPr>
          <p:nvPr>
            <p:ph type="body" sz="quarter" idx="17" hasCustomPrompt="1"/>
          </p:nvPr>
        </p:nvSpPr>
        <p:spPr>
          <a:xfrm>
            <a:off x="613833" y="5733256"/>
            <a:ext cx="10958400" cy="180000"/>
          </a:xfrm>
        </p:spPr>
        <p:txBody>
          <a:bodyPr/>
          <a:lstStyle>
            <a:lvl1pPr marL="0" indent="0">
              <a:buNone/>
              <a:defRPr sz="1000" baseline="0"/>
            </a:lvl1pPr>
          </a:lstStyle>
          <a:p>
            <a:pPr lvl="0"/>
            <a:r>
              <a:rPr lang="sv-SE"/>
              <a:t>Skriv </a:t>
            </a:r>
            <a:r>
              <a:rPr lang="sv-SE" err="1"/>
              <a:t>ev</a:t>
            </a:r>
            <a:r>
              <a:rPr lang="sv-SE"/>
              <a:t> källa</a:t>
            </a:r>
          </a:p>
        </p:txBody>
      </p:sp>
      <p:sp>
        <p:nvSpPr>
          <p:cNvPr id="5" name="Platshållare för datum 4"/>
          <p:cNvSpPr>
            <a:spLocks noGrp="1"/>
          </p:cNvSpPr>
          <p:nvPr>
            <p:ph type="dt" sz="half" idx="14"/>
          </p:nvPr>
        </p:nvSpPr>
        <p:spPr/>
        <p:txBody>
          <a:bodyPr/>
          <a:lstStyle/>
          <a:p>
            <a:r>
              <a:rPr lang="sv-SE"/>
              <a:t>20XX-XX-XX</a:t>
            </a:r>
          </a:p>
        </p:txBody>
      </p:sp>
      <p:sp>
        <p:nvSpPr>
          <p:cNvPr id="6" name="Platshållare för sidfot 5"/>
          <p:cNvSpPr>
            <a:spLocks noGrp="1"/>
          </p:cNvSpPr>
          <p:nvPr>
            <p:ph type="ftr" sz="quarter" idx="15"/>
          </p:nvPr>
        </p:nvSpPr>
        <p:spPr/>
        <p:txBody>
          <a:bodyPr/>
          <a:lstStyle/>
          <a:p>
            <a:r>
              <a:rPr lang="sv-SE"/>
              <a:t>Skriv eventuell sidfot här</a:t>
            </a:r>
          </a:p>
        </p:txBody>
      </p:sp>
      <p:sp>
        <p:nvSpPr>
          <p:cNvPr id="7" name="Platshållare för bildnummer 6"/>
          <p:cNvSpPr>
            <a:spLocks noGrp="1"/>
          </p:cNvSpPr>
          <p:nvPr>
            <p:ph type="sldNum" sz="quarter" idx="16"/>
          </p:nvPr>
        </p:nvSpPr>
        <p:spPr/>
        <p:txBody>
          <a:bodyPr/>
          <a:lstStyle/>
          <a:p>
            <a:fld id="{A1FA3D87-4B78-4D5D-8368-DA3305501A4C}" type="slidenum">
              <a:rPr lang="sv-SE" smtClean="0"/>
              <a:pPr/>
              <a:t>‹#›</a:t>
            </a:fld>
            <a:endParaRPr lang="sv-SE"/>
          </a:p>
        </p:txBody>
      </p:sp>
      <p:sp>
        <p:nvSpPr>
          <p:cNvPr id="10" name="textruta 9"/>
          <p:cNvSpPr txBox="1"/>
          <p:nvPr userDrawn="1"/>
        </p:nvSpPr>
        <p:spPr>
          <a:xfrm>
            <a:off x="12432704" y="2132857"/>
            <a:ext cx="2112235" cy="138499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30587209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1_Tom">
    <p:spTree>
      <p:nvGrpSpPr>
        <p:cNvPr id="1" name=""/>
        <p:cNvGrpSpPr/>
        <p:nvPr/>
      </p:nvGrpSpPr>
      <p:grpSpPr>
        <a:xfrm>
          <a:off x="0" y="0"/>
          <a:ext cx="0" cy="0"/>
          <a:chOff x="0" y="0"/>
          <a:chExt cx="0" cy="0"/>
        </a:xfrm>
      </p:grpSpPr>
      <p:pic>
        <p:nvPicPr>
          <p:cNvPr id="2" name="Bildobjekt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
            <a:ext cx="12205252" cy="6864595"/>
          </a:xfrm>
          <a:prstGeom prst="rect">
            <a:avLst/>
          </a:prstGeom>
        </p:spPr>
      </p:pic>
    </p:spTree>
    <p:extLst>
      <p:ext uri="{BB962C8B-B14F-4D97-AF65-F5344CB8AC3E}">
        <p14:creationId xmlns:p14="http://schemas.microsoft.com/office/powerpoint/2010/main" val="42793018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504125173"/>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26626"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hasCustomPrompt="1"/>
          </p:nvPr>
        </p:nvSpPr>
        <p:spPr>
          <a:xfrm>
            <a:off x="609599" y="458791"/>
            <a:ext cx="10972800" cy="831600"/>
          </a:xfrm>
        </p:spPr>
        <p:txBody>
          <a:bodyPr/>
          <a:lstStyle>
            <a:lvl1pPr>
              <a:defRPr b="1">
                <a:solidFill>
                  <a:schemeClr val="tx2"/>
                </a:solidFill>
              </a:defRPr>
            </a:lvl1pPr>
          </a:lstStyle>
          <a:p>
            <a:r>
              <a:rPr lang="sv-SE"/>
              <a:t>Klicka här för att ändra format</a:t>
            </a:r>
          </a:p>
        </p:txBody>
      </p:sp>
    </p:spTree>
    <p:extLst>
      <p:ext uri="{BB962C8B-B14F-4D97-AF65-F5344CB8AC3E}">
        <p14:creationId xmlns:p14="http://schemas.microsoft.com/office/powerpoint/2010/main" val="9033569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Punktlista, en spal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274317383"/>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27650" name="think-cell Slide" r:id="rId5" imgW="360" imgH="360" progId="TCLayout.ActiveDocument.1">
                  <p:embed/>
                </p:oleObj>
              </mc:Choice>
              <mc:Fallback>
                <p:oleObj name="think-cell Slide" r:id="rId5" imgW="360" imgH="360" progId="TCLayout.ActiveDocument.1">
                  <p:embed/>
                  <p:pic>
                    <p:nvPicPr>
                      <p:cNvPr id="2" name="Object 1" hidden="1"/>
                      <p:cNvPicPr/>
                      <p:nvPr/>
                    </p:nvPicPr>
                    <p:blipFill>
                      <a:blip r:embed="rId6"/>
                      <a:stretch>
                        <a:fillRect/>
                      </a:stretch>
                    </p:blipFill>
                    <p:spPr>
                      <a:xfrm>
                        <a:off x="1955" y="1589"/>
                        <a:ext cx="1953"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21A8C5F-E374-4784-8799-ECBFE38C23D1}"/>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10" name="Platshållare för text 9"/>
          <p:cNvSpPr>
            <a:spLocks noGrp="1"/>
          </p:cNvSpPr>
          <p:nvPr>
            <p:ph type="body" sz="quarter" idx="13" hasCustomPrompt="1"/>
          </p:nvPr>
        </p:nvSpPr>
        <p:spPr>
          <a:xfrm>
            <a:off x="611716" y="1440000"/>
            <a:ext cx="7315200" cy="3960000"/>
          </a:xfrm>
          <a:prstGeom prst="rect">
            <a:avLst/>
          </a:prstGeom>
        </p:spPr>
        <p:txBody>
          <a:bodyPr tIns="0"/>
          <a:lstStyle>
            <a:lvl1pPr marL="216000" indent="-216000">
              <a:spcAft>
                <a:spcPts val="480"/>
              </a:spcAft>
              <a:buFont typeface="Arial" pitchFamily="34" charset="0"/>
              <a:buChar char="•"/>
              <a:defRPr/>
            </a:lvl1pPr>
            <a:lvl2pPr indent="-396000">
              <a:defRPr/>
            </a:lvl2pPr>
            <a:lvl3pPr indent="-288000">
              <a:defRPr/>
            </a:lvl3pPr>
            <a:lvl4pPr indent="-288000">
              <a:defRPr/>
            </a:lvl4pPr>
            <a:lvl5pPr indent="-288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5" name="Platshållare för datum 14"/>
          <p:cNvSpPr>
            <a:spLocks noGrp="1"/>
          </p:cNvSpPr>
          <p:nvPr>
            <p:ph type="dt" sz="half" idx="14"/>
          </p:nvPr>
        </p:nvSpPr>
        <p:spPr/>
        <p:txBody>
          <a:bodyPr/>
          <a:lstStyle/>
          <a:p>
            <a:fld id="{AFAC4DEF-1561-41E3-A47E-1AE64D3E72F2}" type="datetime1">
              <a:rPr lang="sv-SE" smtClean="0">
                <a:solidFill>
                  <a:srgbClr val="000000"/>
                </a:solidFill>
              </a:rPr>
              <a:pPr/>
              <a:t>2020-11-25</a:t>
            </a:fld>
            <a:endParaRPr lang="sv-SE">
              <a:solidFill>
                <a:srgbClr val="000000"/>
              </a:solidFill>
            </a:endParaRPr>
          </a:p>
        </p:txBody>
      </p:sp>
      <p:sp>
        <p:nvSpPr>
          <p:cNvPr id="16" name="Platshållare för bildnummer 15"/>
          <p:cNvSpPr>
            <a:spLocks noGrp="1"/>
          </p:cNvSpPr>
          <p:nvPr>
            <p:ph type="sldNum" sz="quarter" idx="15"/>
          </p:nvPr>
        </p:nvSpPr>
        <p:spPr/>
        <p:txBody>
          <a:bodyPr/>
          <a:lstStyle/>
          <a:p>
            <a:r>
              <a:rPr lang="sv-SE">
                <a:solidFill>
                  <a:srgbClr val="000000"/>
                </a:solidFill>
              </a:rPr>
              <a:t>Sida </a:t>
            </a:r>
            <a:fld id="{42A5867E-8ECA-40F1-9DD6-AE7AFDFAA899}" type="slidenum">
              <a:rPr lang="sv-SE" smtClean="0">
                <a:solidFill>
                  <a:srgbClr val="000000"/>
                </a:solidFill>
              </a:rPr>
              <a:pPr/>
              <a:t>‹#›</a:t>
            </a:fld>
            <a:endParaRPr lang="sv-SE">
              <a:solidFill>
                <a:srgbClr val="000000"/>
              </a:solidFill>
            </a:endParaRPr>
          </a:p>
        </p:txBody>
      </p:sp>
      <p:sp>
        <p:nvSpPr>
          <p:cNvPr id="17" name="Platshållare för sidfot 16"/>
          <p:cNvSpPr>
            <a:spLocks noGrp="1"/>
          </p:cNvSpPr>
          <p:nvPr>
            <p:ph type="ftr" sz="quarter" idx="16"/>
          </p:nvPr>
        </p:nvSpPr>
        <p:spPr/>
        <p:txBody>
          <a:bodyPr/>
          <a:lstStyle/>
          <a:p>
            <a:r>
              <a:rPr lang="sv-SE">
                <a:solidFill>
                  <a:srgbClr val="000000"/>
                </a:solidFill>
              </a:rPr>
              <a:t> </a:t>
            </a:r>
          </a:p>
        </p:txBody>
      </p:sp>
      <p:sp>
        <p:nvSpPr>
          <p:cNvPr id="8" name="Rubrik 7"/>
          <p:cNvSpPr>
            <a:spLocks noGrp="1"/>
          </p:cNvSpPr>
          <p:nvPr>
            <p:ph type="title" hasCustomPrompt="1"/>
          </p:nvPr>
        </p:nvSpPr>
        <p:spPr/>
        <p:txBody>
          <a:bodyPr/>
          <a:lstStyle/>
          <a:p>
            <a:r>
              <a:rPr lang="sv-SE"/>
              <a:t>Klicka här för att ändra format</a:t>
            </a:r>
          </a:p>
        </p:txBody>
      </p:sp>
    </p:spTree>
    <p:extLst>
      <p:ext uri="{BB962C8B-B14F-4D97-AF65-F5344CB8AC3E}">
        <p14:creationId xmlns:p14="http://schemas.microsoft.com/office/powerpoint/2010/main" val="38792173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Rubrik och bi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920763890"/>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8674"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28308BD8-5DE1-4F53-A66C-2541146E1632}"/>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3" name="Rubrik 2"/>
          <p:cNvSpPr>
            <a:spLocks noGrp="1"/>
          </p:cNvSpPr>
          <p:nvPr>
            <p:ph type="title" hasCustomPrompt="1"/>
          </p:nvPr>
        </p:nvSpPr>
        <p:spPr/>
        <p:txBody>
          <a:bodyPr/>
          <a:lstStyle/>
          <a:p>
            <a:r>
              <a:rPr lang="sv-SE"/>
              <a:t>Klicka här för att ändra format</a:t>
            </a:r>
          </a:p>
        </p:txBody>
      </p:sp>
      <p:sp>
        <p:nvSpPr>
          <p:cNvPr id="9" name="Platshållare för bild 8"/>
          <p:cNvSpPr>
            <a:spLocks noGrp="1"/>
          </p:cNvSpPr>
          <p:nvPr>
            <p:ph type="pic" sz="quarter" idx="13" hasCustomPrompt="1"/>
          </p:nvPr>
        </p:nvSpPr>
        <p:spPr>
          <a:xfrm>
            <a:off x="609600" y="1439999"/>
            <a:ext cx="10959008" cy="4294051"/>
          </a:xfrm>
        </p:spPr>
        <p:txBody>
          <a:bodyPr/>
          <a:lstStyle>
            <a:lvl1pPr marL="0" indent="0">
              <a:buFontTx/>
              <a:buNone/>
              <a:defRPr/>
            </a:lvl1pPr>
          </a:lstStyle>
          <a:p>
            <a:r>
              <a:rPr lang="sv-SE"/>
              <a:t>Klicka på ikonen för att lägga till en bild</a:t>
            </a:r>
          </a:p>
        </p:txBody>
      </p:sp>
      <p:sp>
        <p:nvSpPr>
          <p:cNvPr id="8" name="Platshållare för text 4"/>
          <p:cNvSpPr>
            <a:spLocks noGrp="1"/>
          </p:cNvSpPr>
          <p:nvPr>
            <p:ph type="body" sz="quarter" idx="17" hasCustomPrompt="1"/>
          </p:nvPr>
        </p:nvSpPr>
        <p:spPr>
          <a:xfrm>
            <a:off x="613833" y="5733256"/>
            <a:ext cx="10958400" cy="180000"/>
          </a:xfrm>
        </p:spPr>
        <p:txBody>
          <a:bodyPr/>
          <a:lstStyle>
            <a:lvl1pPr marL="0" indent="0">
              <a:buNone/>
              <a:defRPr sz="1000" baseline="0"/>
            </a:lvl1pPr>
          </a:lstStyle>
          <a:p>
            <a:pPr lvl="0"/>
            <a:r>
              <a:rPr lang="sv-SE"/>
              <a:t>Skriv </a:t>
            </a:r>
            <a:r>
              <a:rPr lang="sv-SE" err="1"/>
              <a:t>ev</a:t>
            </a:r>
            <a:r>
              <a:rPr lang="sv-SE"/>
              <a:t> källa</a:t>
            </a:r>
          </a:p>
        </p:txBody>
      </p:sp>
      <p:sp>
        <p:nvSpPr>
          <p:cNvPr id="5" name="Platshållare för datum 4"/>
          <p:cNvSpPr>
            <a:spLocks noGrp="1"/>
          </p:cNvSpPr>
          <p:nvPr>
            <p:ph type="dt" sz="half" idx="14"/>
          </p:nvPr>
        </p:nvSpPr>
        <p:spPr/>
        <p:txBody>
          <a:bodyPr/>
          <a:lstStyle/>
          <a:p>
            <a:r>
              <a:rPr lang="sv-SE"/>
              <a:t>20XX-XX-XX</a:t>
            </a:r>
          </a:p>
        </p:txBody>
      </p:sp>
      <p:sp>
        <p:nvSpPr>
          <p:cNvPr id="6" name="Platshållare för sidfot 5"/>
          <p:cNvSpPr>
            <a:spLocks noGrp="1"/>
          </p:cNvSpPr>
          <p:nvPr>
            <p:ph type="ftr" sz="quarter" idx="15"/>
          </p:nvPr>
        </p:nvSpPr>
        <p:spPr/>
        <p:txBody>
          <a:bodyPr/>
          <a:lstStyle/>
          <a:p>
            <a:r>
              <a:rPr lang="sv-SE"/>
              <a:t>Skriv eventuell sidfot här</a:t>
            </a:r>
          </a:p>
        </p:txBody>
      </p:sp>
      <p:sp>
        <p:nvSpPr>
          <p:cNvPr id="7" name="Platshållare för bildnummer 6"/>
          <p:cNvSpPr>
            <a:spLocks noGrp="1"/>
          </p:cNvSpPr>
          <p:nvPr>
            <p:ph type="sldNum" sz="quarter" idx="16"/>
          </p:nvPr>
        </p:nvSpPr>
        <p:spPr/>
        <p:txBody>
          <a:bodyPr/>
          <a:lstStyle/>
          <a:p>
            <a:fld id="{A1FA3D87-4B78-4D5D-8368-DA3305501A4C}" type="slidenum">
              <a:rPr lang="sv-SE" smtClean="0"/>
              <a:pPr/>
              <a:t>‹#›</a:t>
            </a:fld>
            <a:endParaRPr lang="sv-SE"/>
          </a:p>
        </p:txBody>
      </p:sp>
      <p:sp>
        <p:nvSpPr>
          <p:cNvPr id="10" name="textruta 9"/>
          <p:cNvSpPr txBox="1"/>
          <p:nvPr userDrawn="1"/>
        </p:nvSpPr>
        <p:spPr>
          <a:xfrm>
            <a:off x="12432704" y="2132857"/>
            <a:ext cx="2112235" cy="138499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11514102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9667907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9698"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p:txBody>
          <a:bodyPr/>
          <a:lstStyle/>
          <a:p>
            <a:r>
              <a:rPr lang="sv-SE"/>
              <a:t>Klicka här för att ändra format</a:t>
            </a:r>
          </a:p>
        </p:txBody>
      </p:sp>
      <p:sp>
        <p:nvSpPr>
          <p:cNvPr id="12" name="Platshållare för datum 11"/>
          <p:cNvSpPr>
            <a:spLocks noGrp="1"/>
          </p:cNvSpPr>
          <p:nvPr>
            <p:ph type="dt" sz="half" idx="10"/>
          </p:nvPr>
        </p:nvSpPr>
        <p:spPr/>
        <p:txBody>
          <a:bodyPr/>
          <a:lstStyle/>
          <a:p>
            <a:r>
              <a:rPr lang="sv-SE"/>
              <a:t>20XX-XX-XX</a:t>
            </a:r>
          </a:p>
        </p:txBody>
      </p:sp>
      <p:sp>
        <p:nvSpPr>
          <p:cNvPr id="13" name="Platshållare för sidfot 12"/>
          <p:cNvSpPr>
            <a:spLocks noGrp="1"/>
          </p:cNvSpPr>
          <p:nvPr>
            <p:ph type="ftr" sz="quarter" idx="11"/>
          </p:nvPr>
        </p:nvSpPr>
        <p:spPr/>
        <p:txBody>
          <a:bodyPr/>
          <a:lstStyle/>
          <a:p>
            <a:r>
              <a:rPr lang="sv-SE"/>
              <a:t>Skriv eventuell sidfot här</a:t>
            </a:r>
          </a:p>
        </p:txBody>
      </p:sp>
      <p:sp>
        <p:nvSpPr>
          <p:cNvPr id="14" name="Platshållare för bildnummer 13"/>
          <p:cNvSpPr>
            <a:spLocks noGrp="1"/>
          </p:cNvSpPr>
          <p:nvPr>
            <p:ph type="sldNum" sz="quarter" idx="12"/>
          </p:nvPr>
        </p:nvSpPr>
        <p:spPr/>
        <p:txBody>
          <a:bodyPr/>
          <a:lstStyle/>
          <a:p>
            <a:fld id="{A1FA3D87-4B78-4D5D-8368-DA3305501A4C}" type="slidenum">
              <a:rPr lang="sv-SE" smtClean="0"/>
              <a:pPr/>
              <a:t>‹#›</a:t>
            </a:fld>
            <a:endParaRPr lang="sv-SE"/>
          </a:p>
        </p:txBody>
      </p:sp>
    </p:spTree>
    <p:extLst>
      <p:ext uri="{BB962C8B-B14F-4D97-AF65-F5344CB8AC3E}">
        <p14:creationId xmlns:p14="http://schemas.microsoft.com/office/powerpoint/2010/main" val="1280480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sida -  svart logo grå bakgrund">
    <p:bg>
      <p:bgPr>
        <a:solidFill>
          <a:srgbClr val="F5F3EE"/>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42851706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8" name="think-cell Slide" r:id="rId5" imgW="526" imgH="526" progId="TCLayout.ActiveDocument.1">
                  <p:embed/>
                </p:oleObj>
              </mc:Choice>
              <mc:Fallback>
                <p:oleObj name="think-cell Slide" r:id="rId5" imgW="526" imgH="526" progId="TCLayout.ActiveDocument.1">
                  <p:embed/>
                  <p:pic>
                    <p:nvPicPr>
                      <p:cNvPr id="5" name="Objec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ctrTitle" hasCustomPrompt="1"/>
          </p:nvPr>
        </p:nvSpPr>
        <p:spPr>
          <a:xfrm>
            <a:off x="609600" y="457200"/>
            <a:ext cx="7320000" cy="968400"/>
          </a:xfrm>
        </p:spPr>
        <p:txBody>
          <a:bodyPr/>
          <a:lstStyle>
            <a:lvl1pPr>
              <a:defRPr>
                <a:solidFill>
                  <a:schemeClr val="tx1"/>
                </a:solidFill>
              </a:defRPr>
            </a:lvl1pPr>
          </a:lstStyle>
          <a:p>
            <a:r>
              <a:rPr lang="sv-SE"/>
              <a:t>Klicka här för att ändra format</a:t>
            </a:r>
          </a:p>
        </p:txBody>
      </p:sp>
      <p:sp>
        <p:nvSpPr>
          <p:cNvPr id="4" name="Platshållare för text 3"/>
          <p:cNvSpPr>
            <a:spLocks noGrp="1"/>
          </p:cNvSpPr>
          <p:nvPr>
            <p:ph type="body" sz="quarter" idx="10" hasCustomPrompt="1"/>
          </p:nvPr>
        </p:nvSpPr>
        <p:spPr>
          <a:xfrm>
            <a:off x="609600" y="1440000"/>
            <a:ext cx="7305600" cy="1753200"/>
          </a:xfrm>
        </p:spPr>
        <p:txBody>
          <a:bodyPr/>
          <a:lstStyle>
            <a:lvl1pPr marL="0" indent="0">
              <a:buNone/>
              <a:defRPr/>
            </a:lvl1pPr>
          </a:lstStyle>
          <a:p>
            <a:r>
              <a:rPr lang="sv-SE"/>
              <a:t>Skriv </a:t>
            </a:r>
            <a:r>
              <a:rPr lang="sv-SE" err="1"/>
              <a:t>ev</a:t>
            </a:r>
            <a:r>
              <a:rPr lang="sv-SE"/>
              <a:t> underrubrik här</a:t>
            </a:r>
          </a:p>
        </p:txBody>
      </p:sp>
      <p:sp>
        <p:nvSpPr>
          <p:cNvPr id="10"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pic>
        <p:nvPicPr>
          <p:cNvPr id="11" name="Bildobjekt 10"/>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10214399" y="467862"/>
            <a:ext cx="1368000" cy="468276"/>
          </a:xfrm>
          <a:prstGeom prst="rect">
            <a:avLst/>
          </a:prstGeom>
        </p:spPr>
      </p:pic>
    </p:spTree>
    <p:extLst>
      <p:ext uri="{BB962C8B-B14F-4D97-AF65-F5344CB8AC3E}">
        <p14:creationId xmlns:p14="http://schemas.microsoft.com/office/powerpoint/2010/main" val="226714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pic>
        <p:nvPicPr>
          <p:cNvPr id="2" name="Bildobjekt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
            <a:ext cx="12205252" cy="686459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1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273104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2"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accent5"/>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hasCustomPrompt="1"/>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hasCustomPrompt="1"/>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hasCustomPrompt="1"/>
          </p:nvPr>
        </p:nvSpPr>
        <p:spPr>
          <a:xfrm>
            <a:off x="7929600" y="4418012"/>
            <a:ext cx="3652800" cy="1980000"/>
          </a:xfrm>
          <a:solidFill>
            <a:schemeClr val="accent1"/>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10214400"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1" name="textruta 10"/>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268767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2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590463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6"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accent3"/>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hasCustomPrompt="1"/>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hasCustomPrompt="1"/>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hasCustomPrompt="1"/>
          </p:nvPr>
        </p:nvSpPr>
        <p:spPr>
          <a:xfrm>
            <a:off x="7929600" y="4418012"/>
            <a:ext cx="3652800" cy="1980000"/>
          </a:xfrm>
          <a:solidFill>
            <a:schemeClr val="tx2"/>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10214399"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3" name="textruta 12"/>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3244855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2727097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0"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p:txBody>
          <a:bodyPr/>
          <a:lstStyle/>
          <a:p>
            <a:r>
              <a:rPr lang="sv-SE"/>
              <a:t>Klicka här för att ändra format</a:t>
            </a:r>
          </a:p>
        </p:txBody>
      </p:sp>
      <p:sp>
        <p:nvSpPr>
          <p:cNvPr id="12" name="Platshållare för datum 11"/>
          <p:cNvSpPr>
            <a:spLocks noGrp="1"/>
          </p:cNvSpPr>
          <p:nvPr>
            <p:ph type="dt" sz="half" idx="10"/>
          </p:nvPr>
        </p:nvSpPr>
        <p:spPr/>
        <p:txBody>
          <a:bodyPr/>
          <a:lstStyle/>
          <a:p>
            <a:r>
              <a:rPr lang="sv-SE"/>
              <a:t>20XX-XX-XX</a:t>
            </a:r>
          </a:p>
        </p:txBody>
      </p:sp>
      <p:sp>
        <p:nvSpPr>
          <p:cNvPr id="13" name="Platshållare för sidfot 12"/>
          <p:cNvSpPr>
            <a:spLocks noGrp="1"/>
          </p:cNvSpPr>
          <p:nvPr>
            <p:ph type="ftr" sz="quarter" idx="11"/>
          </p:nvPr>
        </p:nvSpPr>
        <p:spPr/>
        <p:txBody>
          <a:bodyPr/>
          <a:lstStyle/>
          <a:p>
            <a:r>
              <a:rPr lang="sv-SE"/>
              <a:t>Skriv eventuell sidfot här</a:t>
            </a:r>
          </a:p>
        </p:txBody>
      </p:sp>
      <p:sp>
        <p:nvSpPr>
          <p:cNvPr id="14" name="Platshållare för bildnummer 13"/>
          <p:cNvSpPr>
            <a:spLocks noGrp="1"/>
          </p:cNvSpPr>
          <p:nvPr>
            <p:ph type="sldNum" sz="quarter" idx="12"/>
          </p:nvPr>
        </p:nvSpPr>
        <p:spPr/>
        <p:txBody>
          <a:bodyPr/>
          <a:lstStyle/>
          <a:p>
            <a:fld id="{A1FA3D87-4B78-4D5D-8368-DA3305501A4C}" type="slidenum">
              <a:rPr lang="sv-SE" smtClean="0"/>
              <a:pPr/>
              <a:t>‹#›</a:t>
            </a:fld>
            <a:endParaRPr lang="sv-SE"/>
          </a:p>
        </p:txBody>
      </p:sp>
    </p:spTree>
    <p:extLst>
      <p:ext uri="{BB962C8B-B14F-4D97-AF65-F5344CB8AC3E}">
        <p14:creationId xmlns:p14="http://schemas.microsoft.com/office/powerpoint/2010/main" val="2531464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3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5417767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4"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accent1"/>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hasCustomPrompt="1"/>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hasCustomPrompt="1"/>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hasCustomPrompt="1"/>
          </p:nvPr>
        </p:nvSpPr>
        <p:spPr>
          <a:xfrm>
            <a:off x="7929600" y="4418012"/>
            <a:ext cx="3652800" cy="1980000"/>
          </a:xfrm>
          <a:solidFill>
            <a:schemeClr val="accent5"/>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10214399"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3" name="textruta 12"/>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2290562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4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1761706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18"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tx2"/>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hasCustomPrompt="1"/>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hasCustomPrompt="1"/>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hasCustomPrompt="1"/>
          </p:nvPr>
        </p:nvSpPr>
        <p:spPr>
          <a:xfrm>
            <a:off x="7929600" y="4418012"/>
            <a:ext cx="3652800" cy="1980000"/>
          </a:xfrm>
          <a:solidFill>
            <a:schemeClr val="accent3"/>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email">
            <a:extLst>
              <a:ext uri="{28A0092B-C50C-407E-A947-70E740481C1C}">
                <a14:useLocalDpi xmlns:a14="http://schemas.microsoft.com/office/drawing/2010/main"/>
              </a:ext>
            </a:extLst>
          </a:blip>
          <a:stretch>
            <a:fillRect/>
          </a:stretch>
        </p:blipFill>
        <p:spPr>
          <a:xfrm>
            <a:off x="10214399"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3" name="textruta 12"/>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419763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vmlDrawing" Target="../drawings/vmlDrawing1.vml"/><Relationship Id="rId25" Type="http://schemas.microsoft.com/office/2007/relationships/hdphoto" Target="../media/hdphoto1.wdp"/><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4.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3.jpeg"/><Relationship Id="rId10" Type="http://schemas.openxmlformats.org/officeDocument/2006/relationships/slideLayout" Target="../slideLayouts/slideLayout10.xml"/><Relationship Id="rId19" Type="http://schemas.openxmlformats.org/officeDocument/2006/relationships/tags" Target="../tags/tag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15.vml"/><Relationship Id="rId7"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oleObject" Target="../embeddings/oleObject15.bin"/><Relationship Id="rId5" Type="http://schemas.openxmlformats.org/officeDocument/2006/relationships/tags" Target="../tags/tag31.xml"/><Relationship Id="rId4" Type="http://schemas.openxmlformats.org/officeDocument/2006/relationships/tags" Target="../tags/tag30.xml"/></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35.xml"/><Relationship Id="rId3" Type="http://schemas.openxmlformats.org/officeDocument/2006/relationships/slideLayout" Target="../slideLayouts/slideLayout19.xml"/><Relationship Id="rId7" Type="http://schemas.openxmlformats.org/officeDocument/2006/relationships/tags" Target="../tags/tag34.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vmlDrawing" Target="../drawings/vmlDrawing17.vml"/><Relationship Id="rId5" Type="http://schemas.openxmlformats.org/officeDocument/2006/relationships/theme" Target="../theme/theme3.xml"/><Relationship Id="rId10" Type="http://schemas.openxmlformats.org/officeDocument/2006/relationships/image" Target="../media/image1.emf"/><Relationship Id="rId4" Type="http://schemas.openxmlformats.org/officeDocument/2006/relationships/slideLayout" Target="../slideLayouts/slideLayout20.xml"/><Relationship Id="rId9" Type="http://schemas.openxmlformats.org/officeDocument/2006/relationships/oleObject" Target="../embeddings/oleObject17.bin"/></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43.xml"/><Relationship Id="rId3" Type="http://schemas.openxmlformats.org/officeDocument/2006/relationships/slideLayout" Target="../slideLayouts/slideLayout23.xml"/><Relationship Id="rId7" Type="http://schemas.openxmlformats.org/officeDocument/2006/relationships/tags" Target="../tags/tag4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vmlDrawing" Target="../drawings/vmlDrawing21.vml"/><Relationship Id="rId5" Type="http://schemas.openxmlformats.org/officeDocument/2006/relationships/theme" Target="../theme/theme4.xml"/><Relationship Id="rId10" Type="http://schemas.openxmlformats.org/officeDocument/2006/relationships/image" Target="../media/image1.emf"/><Relationship Id="rId4" Type="http://schemas.openxmlformats.org/officeDocument/2006/relationships/slideLayout" Target="../slideLayouts/slideLayout24.xml"/><Relationship Id="rId9" Type="http://schemas.openxmlformats.org/officeDocument/2006/relationships/oleObject" Target="../embeddings/oleObject21.bin"/></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51.xml"/><Relationship Id="rId13" Type="http://schemas.openxmlformats.org/officeDocument/2006/relationships/image" Target="../media/image4.png"/><Relationship Id="rId3" Type="http://schemas.openxmlformats.org/officeDocument/2006/relationships/slideLayout" Target="../slideLayouts/slideLayout27.xml"/><Relationship Id="rId7" Type="http://schemas.openxmlformats.org/officeDocument/2006/relationships/tags" Target="../tags/tag50.xml"/><Relationship Id="rId12" Type="http://schemas.openxmlformats.org/officeDocument/2006/relationships/image" Target="../media/image3.jpeg"/><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vmlDrawing" Target="../drawings/vmlDrawing25.vml"/><Relationship Id="rId11" Type="http://schemas.openxmlformats.org/officeDocument/2006/relationships/image" Target="../media/image2.emf"/><Relationship Id="rId5" Type="http://schemas.openxmlformats.org/officeDocument/2006/relationships/theme" Target="../theme/theme5.xml"/><Relationship Id="rId10" Type="http://schemas.openxmlformats.org/officeDocument/2006/relationships/image" Target="../media/image1.emf"/><Relationship Id="rId4" Type="http://schemas.openxmlformats.org/officeDocument/2006/relationships/slideLayout" Target="../slideLayouts/slideLayout28.xml"/><Relationship Id="rId9" Type="http://schemas.openxmlformats.org/officeDocument/2006/relationships/oleObject" Target="../embeddings/oleObject25.bin"/><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18"/>
            </p:custDataLst>
            <p:extLst>
              <p:ext uri="{D42A27DB-BD31-4B8C-83A1-F6EECF244321}">
                <p14:modId xmlns:p14="http://schemas.microsoft.com/office/powerpoint/2010/main" val="33770519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think-cell Slide" r:id="rId20" imgW="526" imgH="526" progId="TCLayout.ActiveDocument.1">
                  <p:embed/>
                </p:oleObj>
              </mc:Choice>
              <mc:Fallback>
                <p:oleObj name="think-cell Slide" r:id="rId20" imgW="526" imgH="526" progId="TCLayout.ActiveDocument.1">
                  <p:embed/>
                  <p:pic>
                    <p:nvPicPr>
                      <p:cNvPr id="9" name="Object 8" hidden="1"/>
                      <p:cNvPicPr/>
                      <p:nvPr/>
                    </p:nvPicPr>
                    <p:blipFill>
                      <a:blip r:embed="rId21"/>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19"/>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10972800"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sp>
        <p:nvSpPr>
          <p:cNvPr id="70" name="TextBox 69">
            <a:extLst>
              <a:ext uri="{FF2B5EF4-FFF2-40B4-BE49-F238E27FC236}">
                <a16:creationId xmlns:a16="http://schemas.microsoft.com/office/drawing/2014/main" id="{C4DA01AC-30FC-4403-A622-D04A749E4F74}"/>
              </a:ext>
            </a:extLst>
          </p:cNvPr>
          <p:cNvSpPr txBox="1"/>
          <p:nvPr userDrawn="1"/>
        </p:nvSpPr>
        <p:spPr>
          <a:xfrm>
            <a:off x="0" y="0"/>
            <a:ext cx="0" cy="369332"/>
          </a:xfrm>
          <a:prstGeom prst="rect">
            <a:avLst/>
          </a:prstGeom>
          <a:noFill/>
        </p:spPr>
        <p:txBody>
          <a:bodyPr vert="horz" rtlCol="0">
            <a:spAutoFit/>
          </a:bodyPr>
          <a:lstStyle/>
          <a:p>
            <a:endParaRPr lang="sv-SE"/>
          </a:p>
        </p:txBody>
      </p:sp>
      <p:pic>
        <p:nvPicPr>
          <p:cNvPr id="13" name="Bildobjekt 12">
            <a:extLst>
              <a:ext uri="{FF2B5EF4-FFF2-40B4-BE49-F238E27FC236}">
                <a16:creationId xmlns:a16="http://schemas.microsoft.com/office/drawing/2014/main" id="{2B54CB25-C83E-4D48-BB21-5163A63D7EF8}"/>
              </a:ext>
            </a:extLst>
          </p:cNvPr>
          <p:cNvPicPr>
            <a:picLocks noChangeAspect="1"/>
          </p:cNvPicPr>
          <p:nvPr userDrawn="1"/>
        </p:nvPicPr>
        <p:blipFill>
          <a:blip r:embed="rId22" cstate="email">
            <a:extLst>
              <a:ext uri="{28A0092B-C50C-407E-A947-70E740481C1C}">
                <a14:useLocalDpi xmlns:a14="http://schemas.microsoft.com/office/drawing/2010/main"/>
              </a:ext>
            </a:extLst>
          </a:blip>
          <a:stretch>
            <a:fillRect/>
          </a:stretch>
        </p:blipFill>
        <p:spPr>
          <a:xfrm>
            <a:off x="623392" y="6125548"/>
            <a:ext cx="1367161" cy="468000"/>
          </a:xfrm>
          <a:prstGeom prst="rect">
            <a:avLst/>
          </a:prstGeom>
        </p:spPr>
      </p:pic>
      <p:pic>
        <p:nvPicPr>
          <p:cNvPr id="14" name="Picture 10">
            <a:extLst>
              <a:ext uri="{FF2B5EF4-FFF2-40B4-BE49-F238E27FC236}">
                <a16:creationId xmlns:a16="http://schemas.microsoft.com/office/drawing/2014/main" id="{D3B284A1-98FE-444B-9FE6-1820806B6E6C}"/>
              </a:ext>
            </a:extLst>
          </p:cNvPr>
          <p:cNvPicPr>
            <a:picLocks noChangeAspect="1"/>
          </p:cNvPicPr>
          <p:nvPr userDrawn="1"/>
        </p:nvPicPr>
        <p:blipFill>
          <a:blip r:embed="rId23" cstate="email">
            <a:extLst>
              <a:ext uri="{28A0092B-C50C-407E-A947-70E740481C1C}">
                <a14:useLocalDpi xmlns:a14="http://schemas.microsoft.com/office/drawing/2010/main"/>
              </a:ext>
            </a:extLst>
          </a:blip>
          <a:stretch>
            <a:fillRect/>
          </a:stretch>
        </p:blipFill>
        <p:spPr>
          <a:xfrm>
            <a:off x="3748202" y="6071930"/>
            <a:ext cx="655680" cy="648501"/>
          </a:xfrm>
          <a:prstGeom prst="rect">
            <a:avLst/>
          </a:prstGeom>
        </p:spPr>
      </p:pic>
      <p:pic>
        <p:nvPicPr>
          <p:cNvPr id="15" name="Picture 6">
            <a:extLst>
              <a:ext uri="{FF2B5EF4-FFF2-40B4-BE49-F238E27FC236}">
                <a16:creationId xmlns:a16="http://schemas.microsoft.com/office/drawing/2014/main" id="{2908D49C-779A-4469-B99E-5B1B06CD7927}"/>
              </a:ext>
            </a:extLst>
          </p:cNvPr>
          <p:cNvPicPr>
            <a:picLocks noChangeAspect="1"/>
          </p:cNvPicPr>
          <p:nvPr userDrawn="1"/>
        </p:nvPicPr>
        <p:blipFill>
          <a:blip r:embed="rId24">
            <a:clrChange>
              <a:clrFrom>
                <a:srgbClr val="000000"/>
              </a:clrFrom>
              <a:clrTo>
                <a:srgbClr val="000000">
                  <a:alpha val="0"/>
                </a:srgbClr>
              </a:clrTo>
            </a:clrChange>
            <a:extLst>
              <a:ext uri="{BEBA8EAE-BF5A-486C-A8C5-ECC9F3942E4B}">
                <a14:imgProps xmlns:a14="http://schemas.microsoft.com/office/drawing/2010/main">
                  <a14:imgLayer r:embed="rId2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164223" y="6125548"/>
            <a:ext cx="1367161" cy="359283"/>
          </a:xfrm>
          <a:prstGeom prst="rect">
            <a:avLst/>
          </a:prstGeom>
        </p:spPr>
      </p:pic>
    </p:spTree>
    <p:extLst>
      <p:ext uri="{BB962C8B-B14F-4D97-AF65-F5344CB8AC3E}">
        <p14:creationId xmlns:p14="http://schemas.microsoft.com/office/powerpoint/2010/main" val="338848792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6" r:id="rId3"/>
    <p:sldLayoutId id="2147483669" r:id="rId4"/>
    <p:sldLayoutId id="2147483657" r:id="rId5"/>
    <p:sldLayoutId id="2147483658" r:id="rId6"/>
    <p:sldLayoutId id="2147483654" r:id="rId7"/>
    <p:sldLayoutId id="2147483659" r:id="rId8"/>
    <p:sldLayoutId id="2147483660" r:id="rId9"/>
    <p:sldLayoutId id="2147483668" r:id="rId10"/>
    <p:sldLayoutId id="2147483655" r:id="rId11"/>
    <p:sldLayoutId id="2147483651" r:id="rId12"/>
    <p:sldLayoutId id="2147483661" r:id="rId13"/>
    <p:sldLayoutId id="2147483662" r:id="rId14"/>
    <p:sldLayoutId id="2147483663" r:id="rId15"/>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4"/>
            </p:custDataLst>
            <p:extLst>
              <p:ext uri="{D42A27DB-BD31-4B8C-83A1-F6EECF244321}">
                <p14:modId xmlns:p14="http://schemas.microsoft.com/office/powerpoint/2010/main" val="20145021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362" name="think-cell Slide" r:id="rId6" imgW="526" imgH="526" progId="TCLayout.ActiveDocument.1">
                  <p:embed/>
                </p:oleObj>
              </mc:Choice>
              <mc:Fallback>
                <p:oleObj name="think-cell Slide" r:id="rId6" imgW="526" imgH="526" progId="TCLayout.ActiveDocument.1">
                  <p:embed/>
                  <p:pic>
                    <p:nvPicPr>
                      <p:cNvPr id="9" name="Object 8"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5"/>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9710869"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spTree>
    <p:extLst>
      <p:ext uri="{BB962C8B-B14F-4D97-AF65-F5344CB8AC3E}">
        <p14:creationId xmlns:p14="http://schemas.microsoft.com/office/powerpoint/2010/main" val="3891769626"/>
      </p:ext>
    </p:extLst>
  </p:cSld>
  <p:clrMap bg1="lt1" tx1="dk1" bg2="lt2" tx2="dk2" accent1="accent1" accent2="accent2" accent3="accent3" accent4="accent4" accent5="accent5" accent6="accent6" hlink="hlink" folHlink="folHlink"/>
  <p:sldLayoutIdLst>
    <p:sldLayoutId id="2147483696" r:id="rId1"/>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7"/>
            </p:custDataLst>
            <p:extLst>
              <p:ext uri="{D42A27DB-BD31-4B8C-83A1-F6EECF244321}">
                <p14:modId xmlns:p14="http://schemas.microsoft.com/office/powerpoint/2010/main" val="38458041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10" name="think-cell Slide" r:id="rId9" imgW="526" imgH="526" progId="TCLayout.ActiveDocument.1">
                  <p:embed/>
                </p:oleObj>
              </mc:Choice>
              <mc:Fallback>
                <p:oleObj name="think-cell Slide" r:id="rId9" imgW="526" imgH="526" progId="TCLayout.ActiveDocument.1">
                  <p:embed/>
                  <p:pic>
                    <p:nvPicPr>
                      <p:cNvPr id="9" name="Object 8"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8"/>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9710869"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spTree>
    <p:extLst>
      <p:ext uri="{BB962C8B-B14F-4D97-AF65-F5344CB8AC3E}">
        <p14:creationId xmlns:p14="http://schemas.microsoft.com/office/powerpoint/2010/main" val="262458377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2" r:id="rId4"/>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7"/>
            </p:custDataLst>
            <p:extLst>
              <p:ext uri="{D42A27DB-BD31-4B8C-83A1-F6EECF244321}">
                <p14:modId xmlns:p14="http://schemas.microsoft.com/office/powerpoint/2010/main" val="224114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06" name="think-cell Slide" r:id="rId9" imgW="526" imgH="526" progId="TCLayout.ActiveDocument.1">
                  <p:embed/>
                </p:oleObj>
              </mc:Choice>
              <mc:Fallback>
                <p:oleObj name="think-cell Slide" r:id="rId9" imgW="526" imgH="526" progId="TCLayout.ActiveDocument.1">
                  <p:embed/>
                  <p:pic>
                    <p:nvPicPr>
                      <p:cNvPr id="9" name="Object 8"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8"/>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9710869"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spTree>
    <p:extLst>
      <p:ext uri="{BB962C8B-B14F-4D97-AF65-F5344CB8AC3E}">
        <p14:creationId xmlns:p14="http://schemas.microsoft.com/office/powerpoint/2010/main" val="1834189751"/>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8" r:id="rId4"/>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7"/>
            </p:custDataLst>
            <p:extLst>
              <p:ext uri="{D42A27DB-BD31-4B8C-83A1-F6EECF244321}">
                <p14:modId xmlns:p14="http://schemas.microsoft.com/office/powerpoint/2010/main" val="1029903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602" name="think-cell Slide" r:id="rId9" imgW="526" imgH="526" progId="TCLayout.ActiveDocument.1">
                  <p:embed/>
                </p:oleObj>
              </mc:Choice>
              <mc:Fallback>
                <p:oleObj name="think-cell Slide" r:id="rId9" imgW="526" imgH="526" progId="TCLayout.ActiveDocument.1">
                  <p:embed/>
                  <p:pic>
                    <p:nvPicPr>
                      <p:cNvPr id="9" name="Object 8"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8"/>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9710869"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pic>
        <p:nvPicPr>
          <p:cNvPr id="13" name="Bildobjekt 12">
            <a:extLst>
              <a:ext uri="{FF2B5EF4-FFF2-40B4-BE49-F238E27FC236}">
                <a16:creationId xmlns:a16="http://schemas.microsoft.com/office/drawing/2014/main" id="{A8236BF1-A820-423C-B09A-BF10EAEB9EC7}"/>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23392" y="6125548"/>
            <a:ext cx="1367161" cy="468000"/>
          </a:xfrm>
          <a:prstGeom prst="rect">
            <a:avLst/>
          </a:prstGeom>
        </p:spPr>
      </p:pic>
      <p:pic>
        <p:nvPicPr>
          <p:cNvPr id="14" name="Picture 10">
            <a:extLst>
              <a:ext uri="{FF2B5EF4-FFF2-40B4-BE49-F238E27FC236}">
                <a16:creationId xmlns:a16="http://schemas.microsoft.com/office/drawing/2014/main" id="{07A60591-F211-4FF3-9996-A7ECEDDE10BA}"/>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3748202" y="6071930"/>
            <a:ext cx="655680" cy="648501"/>
          </a:xfrm>
          <a:prstGeom prst="rect">
            <a:avLst/>
          </a:prstGeom>
        </p:spPr>
      </p:pic>
      <p:pic>
        <p:nvPicPr>
          <p:cNvPr id="15" name="Picture 6">
            <a:extLst>
              <a:ext uri="{FF2B5EF4-FFF2-40B4-BE49-F238E27FC236}">
                <a16:creationId xmlns:a16="http://schemas.microsoft.com/office/drawing/2014/main" id="{F44D423A-7140-4B75-8161-E9E61B403432}"/>
              </a:ext>
            </a:extLst>
          </p:cNvPr>
          <p:cNvPicPr>
            <a:picLocks noChangeAspect="1"/>
          </p:cNvPicPr>
          <p:nvPr userDrawn="1"/>
        </p:nvPicPr>
        <p:blipFill>
          <a:blip r:embed="rId13">
            <a:clrChange>
              <a:clrFrom>
                <a:srgbClr val="000000"/>
              </a:clrFrom>
              <a:clrTo>
                <a:srgbClr val="000000">
                  <a:alpha val="0"/>
                </a:srgbClr>
              </a:clrTo>
            </a:clrChange>
            <a:extLst>
              <a:ext uri="{BEBA8EAE-BF5A-486C-A8C5-ECC9F3942E4B}">
                <a14:imgProps xmlns:a14="http://schemas.microsoft.com/office/drawing/2010/main">
                  <a14:imgLayer r:embed="rId1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164223" y="6125548"/>
            <a:ext cx="1367161" cy="359283"/>
          </a:xfrm>
          <a:prstGeom prst="rect">
            <a:avLst/>
          </a:prstGeom>
        </p:spPr>
      </p:pic>
    </p:spTree>
    <p:extLst>
      <p:ext uri="{BB962C8B-B14F-4D97-AF65-F5344CB8AC3E}">
        <p14:creationId xmlns:p14="http://schemas.microsoft.com/office/powerpoint/2010/main" val="404342971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slideLayout" Target="../slideLayouts/slideLayout4.xml"/><Relationship Id="rId7" Type="http://schemas.openxmlformats.org/officeDocument/2006/relationships/image" Target="../media/image12.jpeg"/><Relationship Id="rId2" Type="http://schemas.openxmlformats.org/officeDocument/2006/relationships/tags" Target="../tags/tag60.xml"/><Relationship Id="rId1" Type="http://schemas.openxmlformats.org/officeDocument/2006/relationships/vmlDrawing" Target="../drawings/vmlDrawing30.vml"/><Relationship Id="rId6" Type="http://schemas.openxmlformats.org/officeDocument/2006/relationships/image" Target="../media/image1.emf"/><Relationship Id="rId5" Type="http://schemas.openxmlformats.org/officeDocument/2006/relationships/oleObject" Target="../embeddings/oleObject30.bin"/><Relationship Id="rId10" Type="http://schemas.microsoft.com/office/2007/relationships/hdphoto" Target="../media/hdphoto1.wdp"/><Relationship Id="rId4" Type="http://schemas.openxmlformats.org/officeDocument/2006/relationships/notesSlide" Target="../notesSlides/notesSlide1.xml"/><Relationship Id="rId9"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vmlDrawing" Target="../drawings/vmlDrawing39.vml"/><Relationship Id="rId6" Type="http://schemas.openxmlformats.org/officeDocument/2006/relationships/image" Target="../media/image1.emf"/><Relationship Id="rId5" Type="http://schemas.openxmlformats.org/officeDocument/2006/relationships/oleObject" Target="../embeddings/oleObject39.bin"/><Relationship Id="rId4"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vmlDrawing" Target="../drawings/vmlDrawing40.vml"/><Relationship Id="rId6" Type="http://schemas.openxmlformats.org/officeDocument/2006/relationships/image" Target="../media/image1.emf"/><Relationship Id="rId5" Type="http://schemas.openxmlformats.org/officeDocument/2006/relationships/oleObject" Target="../embeddings/oleObject40.bin"/><Relationship Id="rId4"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vmlDrawing" Target="../drawings/vmlDrawing41.vml"/><Relationship Id="rId6" Type="http://schemas.openxmlformats.org/officeDocument/2006/relationships/image" Target="../media/image1.emf"/><Relationship Id="rId5" Type="http://schemas.openxmlformats.org/officeDocument/2006/relationships/oleObject" Target="../embeddings/oleObject41.bin"/><Relationship Id="rId4"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vmlDrawing" Target="../drawings/vmlDrawing42.vml"/><Relationship Id="rId6" Type="http://schemas.openxmlformats.org/officeDocument/2006/relationships/image" Target="../media/image1.emf"/><Relationship Id="rId5" Type="http://schemas.openxmlformats.org/officeDocument/2006/relationships/oleObject" Target="../embeddings/oleObject42.bin"/><Relationship Id="rId4"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hyperlink" Target="https://smartstad.stockholm/odis/" TargetMode="External"/><Relationship Id="rId2" Type="http://schemas.openxmlformats.org/officeDocument/2006/relationships/tags" Target="../tags/tag85.xml"/><Relationship Id="rId1" Type="http://schemas.openxmlformats.org/officeDocument/2006/relationships/vmlDrawing" Target="../drawings/vmlDrawing43.vml"/><Relationship Id="rId6" Type="http://schemas.openxmlformats.org/officeDocument/2006/relationships/image" Target="../media/image1.emf"/><Relationship Id="rId5" Type="http://schemas.openxmlformats.org/officeDocument/2006/relationships/oleObject" Target="../embeddings/oleObject43.bin"/><Relationship Id="rId4"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3" Type="http://schemas.openxmlformats.org/officeDocument/2006/relationships/tags" Target="../tags/tag62.xml"/><Relationship Id="rId7" Type="http://schemas.openxmlformats.org/officeDocument/2006/relationships/image" Target="../media/image14.png"/><Relationship Id="rId2" Type="http://schemas.openxmlformats.org/officeDocument/2006/relationships/tags" Target="../tags/tag61.xml"/><Relationship Id="rId1" Type="http://schemas.openxmlformats.org/officeDocument/2006/relationships/vmlDrawing" Target="../drawings/vmlDrawing31.vml"/><Relationship Id="rId6" Type="http://schemas.openxmlformats.org/officeDocument/2006/relationships/image" Target="../media/image1.emf"/><Relationship Id="rId5" Type="http://schemas.openxmlformats.org/officeDocument/2006/relationships/oleObject" Target="../embeddings/oleObject31.bin"/><Relationship Id="rId4"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vmlDrawing" Target="../drawings/vmlDrawing32.vml"/><Relationship Id="rId6" Type="http://schemas.openxmlformats.org/officeDocument/2006/relationships/image" Target="../media/image1.emf"/><Relationship Id="rId5" Type="http://schemas.openxmlformats.org/officeDocument/2006/relationships/oleObject" Target="../embeddings/oleObject32.bin"/><Relationship Id="rId4"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vmlDrawing" Target="../drawings/vmlDrawing33.vml"/><Relationship Id="rId6" Type="http://schemas.openxmlformats.org/officeDocument/2006/relationships/image" Target="../media/image1.emf"/><Relationship Id="rId5" Type="http://schemas.openxmlformats.org/officeDocument/2006/relationships/oleObject" Target="../embeddings/oleObject33.bin"/><Relationship Id="rId4"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vmlDrawing" Target="../drawings/vmlDrawing34.vml"/><Relationship Id="rId6" Type="http://schemas.openxmlformats.org/officeDocument/2006/relationships/image" Target="../media/image1.emf"/><Relationship Id="rId5" Type="http://schemas.openxmlformats.org/officeDocument/2006/relationships/oleObject" Target="../embeddings/oleObject34.bin"/><Relationship Id="rId4"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vmlDrawing" Target="../drawings/vmlDrawing35.vml"/><Relationship Id="rId6" Type="http://schemas.openxmlformats.org/officeDocument/2006/relationships/image" Target="../media/image1.emf"/><Relationship Id="rId5" Type="http://schemas.openxmlformats.org/officeDocument/2006/relationships/oleObject" Target="../embeddings/oleObject35.bin"/><Relationship Id="rId4"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vmlDrawing" Target="../drawings/vmlDrawing36.vml"/><Relationship Id="rId6" Type="http://schemas.openxmlformats.org/officeDocument/2006/relationships/image" Target="../media/image1.emf"/><Relationship Id="rId5" Type="http://schemas.openxmlformats.org/officeDocument/2006/relationships/oleObject" Target="../embeddings/oleObject36.bin"/><Relationship Id="rId4"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vmlDrawing" Target="../drawings/vmlDrawing37.vml"/><Relationship Id="rId6" Type="http://schemas.openxmlformats.org/officeDocument/2006/relationships/image" Target="../media/image1.emf"/><Relationship Id="rId5" Type="http://schemas.openxmlformats.org/officeDocument/2006/relationships/oleObject" Target="../embeddings/oleObject37.bin"/><Relationship Id="rId4"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vmlDrawing" Target="../drawings/vmlDrawing38.vml"/><Relationship Id="rId6" Type="http://schemas.openxmlformats.org/officeDocument/2006/relationships/image" Target="../media/image1.emf"/><Relationship Id="rId5" Type="http://schemas.openxmlformats.org/officeDocument/2006/relationships/oleObject" Target="../embeddings/oleObject38.bin"/><Relationship Id="rId4"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29321268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22" name="think-cell Slide" r:id="rId5" imgW="631" imgH="631" progId="TCLayout.ActiveDocument.1">
                  <p:embed/>
                </p:oleObj>
              </mc:Choice>
              <mc:Fallback>
                <p:oleObj name="think-cell Slide" r:id="rId5" imgW="631" imgH="631"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textruta 5"/>
          <p:cNvSpPr txBox="1"/>
          <p:nvPr/>
        </p:nvSpPr>
        <p:spPr>
          <a:xfrm>
            <a:off x="542940" y="427908"/>
            <a:ext cx="6731462" cy="2000548"/>
          </a:xfrm>
          <a:prstGeom prst="rect">
            <a:avLst/>
          </a:prstGeom>
          <a:noFill/>
        </p:spPr>
        <p:txBody>
          <a:bodyPr wrap="square" rtlCol="0">
            <a:spAutoFit/>
          </a:bodyPr>
          <a:lstStyle/>
          <a:p>
            <a:r>
              <a:rPr lang="sv-SE" sz="3200" b="1">
                <a:solidFill>
                  <a:schemeClr val="tx2"/>
                </a:solidFill>
                <a:latin typeface="Arial" panose="020B0604020202020204" pitchFamily="34" charset="0"/>
                <a:ea typeface="Stockholm Type" charset="0"/>
                <a:cs typeface="Arial" panose="020B0604020202020204" pitchFamily="34" charset="0"/>
              </a:rPr>
              <a:t>Förslag på SMARTA mål för arbete med Öppna data</a:t>
            </a:r>
          </a:p>
          <a:p>
            <a:endParaRPr lang="sv-SE" sz="2000" b="1">
              <a:solidFill>
                <a:schemeClr val="tx2"/>
              </a:solidFill>
              <a:latin typeface="Arial" panose="020B0604020202020204" pitchFamily="34" charset="0"/>
              <a:ea typeface="Stockholm Type" charset="0"/>
              <a:cs typeface="Arial" panose="020B0604020202020204" pitchFamily="34" charset="0"/>
            </a:endParaRPr>
          </a:p>
          <a:p>
            <a:r>
              <a:rPr lang="sv-SE" sz="2000" b="1">
                <a:solidFill>
                  <a:schemeClr val="tx2"/>
                </a:solidFill>
                <a:latin typeface="Arial" panose="020B0604020202020204" pitchFamily="34" charset="0"/>
                <a:ea typeface="Stockholm Type" charset="0"/>
                <a:cs typeface="Arial" panose="020B0604020202020204" pitchFamily="34" charset="0"/>
              </a:rPr>
              <a:t>ÖDIS - Ökad användning av öppna data i Stockholmsregionen</a:t>
            </a:r>
          </a:p>
        </p:txBody>
      </p:sp>
      <p:pic>
        <p:nvPicPr>
          <p:cNvPr id="7" name="Picture 13">
            <a:extLst>
              <a:ext uri="{FF2B5EF4-FFF2-40B4-BE49-F238E27FC236}">
                <a16:creationId xmlns:a16="http://schemas.microsoft.com/office/drawing/2014/main" id="{E564743E-F1B4-4135-8C10-236D75C4E725}"/>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0773972" y="498509"/>
            <a:ext cx="844925" cy="835674"/>
          </a:xfrm>
          <a:prstGeom prst="rect">
            <a:avLst/>
          </a:prstGeom>
        </p:spPr>
      </p:pic>
      <p:pic>
        <p:nvPicPr>
          <p:cNvPr id="8" name="Picture 15">
            <a:extLst>
              <a:ext uri="{FF2B5EF4-FFF2-40B4-BE49-F238E27FC236}">
                <a16:creationId xmlns:a16="http://schemas.microsoft.com/office/drawing/2014/main" id="{0811D070-4EF7-477F-8C9A-655B1F1AD229}"/>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428251" y="612969"/>
            <a:ext cx="1397782" cy="475762"/>
          </a:xfrm>
          <a:prstGeom prst="rect">
            <a:avLst/>
          </a:prstGeom>
        </p:spPr>
      </p:pic>
      <p:pic>
        <p:nvPicPr>
          <p:cNvPr id="9" name="Picture 6">
            <a:extLst>
              <a:ext uri="{FF2B5EF4-FFF2-40B4-BE49-F238E27FC236}">
                <a16:creationId xmlns:a16="http://schemas.microsoft.com/office/drawing/2014/main" id="{0DD78926-1795-4AB7-90EE-28264AA7B937}"/>
              </a:ext>
            </a:extLst>
          </p:cNvPr>
          <p:cNvPicPr>
            <a:picLocks noChangeAspect="1"/>
          </p:cNvPicPr>
          <p:nvPr/>
        </p:nvPicPr>
        <p:blipFill>
          <a:blip r:embed="rId9">
            <a:clrChange>
              <a:clrFrom>
                <a:srgbClr val="000000"/>
              </a:clrFrom>
              <a:clrTo>
                <a:srgbClr val="000000">
                  <a:alpha val="0"/>
                </a:srgbClr>
              </a:clrTo>
            </a:clrChange>
            <a:extLst>
              <a:ext uri="{BEBA8EAE-BF5A-486C-A8C5-ECC9F3942E4B}">
                <a14:imgProps xmlns:a14="http://schemas.microsoft.com/office/drawing/2010/main">
                  <a14:imgLayer r:embed="rId10">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8930595" y="612969"/>
            <a:ext cx="1738814" cy="456951"/>
          </a:xfrm>
          <a:prstGeom prst="rect">
            <a:avLst/>
          </a:prstGeom>
        </p:spPr>
      </p:pic>
    </p:spTree>
    <p:extLst>
      <p:ext uri="{BB962C8B-B14F-4D97-AF65-F5344CB8AC3E}">
        <p14:creationId xmlns:p14="http://schemas.microsoft.com/office/powerpoint/2010/main" val="2737557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33086421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9938"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Information, utbildning &amp; marknadsföring (1/3)</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50263"/>
            <a:ext cx="10015182" cy="4732321"/>
          </a:xfrm>
          <a:prstGeom prst="rect">
            <a:avLst/>
          </a:prstGeom>
        </p:spPr>
        <p:txBody>
          <a:bodyPr wrap="square">
            <a:spAutoFit/>
          </a:bodyPr>
          <a:lstStyle/>
          <a:p>
            <a:pPr>
              <a:lnSpc>
                <a:spcPct val="107000"/>
              </a:lnSpc>
              <a:spcBef>
                <a:spcPct val="0"/>
              </a:spcBef>
              <a:spcAft>
                <a:spcPts val="800"/>
              </a:spcAft>
            </a:pPr>
            <a:r>
              <a:rPr lang="sv-SE" sz="2000" b="1">
                <a:solidFill>
                  <a:schemeClr val="tx2"/>
                </a:solidFill>
                <a:latin typeface="Stockholm Type Regular" pitchFamily="50" charset="0"/>
                <a:ea typeface="+mj-ea"/>
                <a:cs typeface="+mj-cs"/>
              </a:rPr>
              <a:t>Interna initiativ</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Informera förvaltnings- och kommunledningen om öppna data, vilka möjligheter det skapar och om de politiska ambitioner och lagar som finns på EU- och nationell nivå, senast den X/X 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Kommunicera uppsatta och beslutade mål inom öppna data inom kommunen senast den X/X 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Öka kompetensen om öppna data inom kommunen genom att anordna X inspirations/informationsföreläsningar mellan perioden X/X-X/X 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Öka kompetensen om öppna data inom kommunen genom att genomföra X informationsinsatser via kommunens interna kommunikationskanaler mellan perioden X/X-X/X 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Genomföra minst X informations- och utvecklingsinsatser inom kommunen tillsammans med näringsliv och/eller andra intresseorganisationer under 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X personer på kommunen ska under 20XX delta på en extern utbildning om öppna data</a:t>
            </a:r>
          </a:p>
          <a:p>
            <a:pPr marL="53975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gjort en intern kompetensinventering för att få en bild av vilka </a:t>
            </a:r>
            <a:r>
              <a:rPr lang="sv" sz="1400"/>
              <a:t>kompetenser som finns och vilka som saknas för att nå uppsatta mål med arbetet inom öppna data</a:t>
            </a:r>
            <a:endParaRPr lang="en-SE" sz="1400"/>
          </a:p>
          <a:p>
            <a:pPr marL="539750" marR="0" lvl="0" indent="-539750">
              <a:lnSpc>
                <a:spcPct val="114000"/>
              </a:lnSpc>
              <a:spcBef>
                <a:spcPct val="20000"/>
              </a:spcBef>
              <a:spcAft>
                <a:spcPts val="600"/>
              </a:spcAft>
              <a:buClr>
                <a:schemeClr val="tx2"/>
              </a:buClr>
              <a:buFont typeface="Wingdings" panose="05000000000000000000" pitchFamily="2" charset="2"/>
              <a:buChar char="n"/>
            </a:pPr>
            <a:endParaRPr lang="sv-SE" sz="1400"/>
          </a:p>
        </p:txBody>
      </p:sp>
    </p:spTree>
    <p:extLst>
      <p:ext uri="{BB962C8B-B14F-4D97-AF65-F5344CB8AC3E}">
        <p14:creationId xmlns:p14="http://schemas.microsoft.com/office/powerpoint/2010/main" val="775397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14819609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62"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Information, utbildning &amp; marknadsföring (2/3)</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50263"/>
            <a:ext cx="10015182" cy="3117135"/>
          </a:xfrm>
          <a:prstGeom prst="rect">
            <a:avLst/>
          </a:prstGeom>
        </p:spPr>
        <p:txBody>
          <a:bodyPr wrap="square">
            <a:spAutoFit/>
          </a:bodyPr>
          <a:lstStyle/>
          <a:p>
            <a:pPr>
              <a:lnSpc>
                <a:spcPct val="107000"/>
              </a:lnSpc>
              <a:spcBef>
                <a:spcPct val="0"/>
              </a:spcBef>
              <a:spcAft>
                <a:spcPts val="800"/>
              </a:spcAft>
            </a:pPr>
            <a:r>
              <a:rPr lang="sv-SE" sz="2000" b="1">
                <a:solidFill>
                  <a:schemeClr val="tx2"/>
                </a:solidFill>
                <a:latin typeface="Stockholm Type Regular" pitchFamily="50" charset="0"/>
                <a:ea typeface="+mj-ea"/>
                <a:cs typeface="+mj-cs"/>
              </a:rPr>
              <a:t>Externa initiativ</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anorna en tävling/ett Hackathon under 20XX för att uppmuntra att den öppna data som publicerats används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Höj kännedomen om kommunens arbete med öppna data genom att genomföra X informationsinsatser via kommunens externa kommunikationskanaler mellan perioden X/X-X/X 20XXKommunen ska senast X/X 20XX ha publicerat information om vad minst X publicerade datamängder kan användas till </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Höj kännedomen om kommunens arbete med öppna data genom att bjuda in lokala nyhetsmedier till X pressträffar kring öppna data mellan perioden X/X-X/X 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Publicera information om kommunens strategi, mål och vision med arbetet kring öppna data via kommunens /psidata webbplats senast X/X 20XX</a:t>
            </a:r>
          </a:p>
        </p:txBody>
      </p:sp>
    </p:spTree>
    <p:extLst>
      <p:ext uri="{BB962C8B-B14F-4D97-AF65-F5344CB8AC3E}">
        <p14:creationId xmlns:p14="http://schemas.microsoft.com/office/powerpoint/2010/main" val="2575791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33613614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986"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Information, utbildning &amp; marknadsföring (3/3)</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50263"/>
            <a:ext cx="10015182" cy="2991588"/>
          </a:xfrm>
          <a:prstGeom prst="rect">
            <a:avLst/>
          </a:prstGeom>
        </p:spPr>
        <p:txBody>
          <a:bodyPr wrap="square">
            <a:spAutoFit/>
          </a:bodyPr>
          <a:lstStyle/>
          <a:p>
            <a:pPr>
              <a:lnSpc>
                <a:spcPct val="107000"/>
              </a:lnSpc>
              <a:spcBef>
                <a:spcPct val="0"/>
              </a:spcBef>
              <a:spcAft>
                <a:spcPts val="800"/>
              </a:spcAft>
            </a:pPr>
            <a:r>
              <a:rPr lang="sv-SE" sz="2000" b="1">
                <a:solidFill>
                  <a:schemeClr val="tx2"/>
                </a:solidFill>
                <a:latin typeface="Stockholm Type Regular" pitchFamily="50" charset="0"/>
                <a:ea typeface="+mj-ea"/>
                <a:cs typeface="+mj-cs"/>
              </a:rPr>
              <a:t>Nationell &amp; regional samverkan</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vara en del av ett regionalt samverkansforum kring öppna data</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Utsedd representant från kommunen ska delta vid X tillfällen med det regionala samverkansforumet kring öppna data under 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vara en del av ett nationell samverkansforum kring öppna data </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Utsedd representant från kommunen ska delta vid X tillfällen med det nationella samverkansforumet kring öppna data under 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vid minst X tillfällen under 20XX dela med sig av sitt arbete kring öppna data till närliggande kommuner för att sprida kunskap och dela erfarenhet </a:t>
            </a:r>
          </a:p>
        </p:txBody>
      </p:sp>
    </p:spTree>
    <p:extLst>
      <p:ext uri="{BB962C8B-B14F-4D97-AF65-F5344CB8AC3E}">
        <p14:creationId xmlns:p14="http://schemas.microsoft.com/office/powerpoint/2010/main" val="3502800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20694459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3010"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Samarbeten &amp; samverkan</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50263"/>
            <a:ext cx="10015182" cy="4922373"/>
          </a:xfrm>
          <a:prstGeom prst="rect">
            <a:avLst/>
          </a:prstGeom>
        </p:spPr>
        <p:txBody>
          <a:bodyPr wrap="square">
            <a:spAutoFit/>
          </a:bodyPr>
          <a:lstStyle/>
          <a:p>
            <a:pPr>
              <a:lnSpc>
                <a:spcPct val="107000"/>
              </a:lnSpc>
              <a:spcBef>
                <a:spcPct val="0"/>
              </a:spcBef>
              <a:spcAft>
                <a:spcPts val="800"/>
              </a:spcAft>
            </a:pPr>
            <a:r>
              <a:rPr lang="sv-SE" sz="2000" b="1">
                <a:solidFill>
                  <a:schemeClr val="tx2"/>
                </a:solidFill>
                <a:latin typeface="Stockholm Type Regular" pitchFamily="50" charset="0"/>
                <a:ea typeface="+mj-ea"/>
                <a:cs typeface="+mj-cs"/>
              </a:rPr>
              <a:t>Nationell &amp; regional samverkan</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300"/>
              <a:t>Kommunen ska senast X/X 20XX vara en del av ett regionalt samverkansforum kring öppna data</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300"/>
              <a:t>Utsedd representant från kommunen ska delta vid X tillfällen med det regionala samverkansforumet kring öppna data under 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300"/>
              <a:t>Kommunen ska senast X/X 20XX vara en del av ett nationell samverkansforum kring öppna data </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300"/>
              <a:t>Utsedd representant från kommunen ska delta vid X tillfällen med det nationella samverkansforumet kring öppna data under 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300"/>
              <a:t>Kommunen ska vid minst X tillfällen under 20XX dela med sig av sitt arbete kring öppna data till närliggande kommuner för att sprida kunskap och dela erfarenhet </a:t>
            </a:r>
          </a:p>
          <a:p>
            <a:pPr>
              <a:lnSpc>
                <a:spcPct val="107000"/>
              </a:lnSpc>
              <a:spcBef>
                <a:spcPct val="0"/>
              </a:spcBef>
              <a:spcAft>
                <a:spcPts val="800"/>
              </a:spcAft>
            </a:pPr>
            <a:r>
              <a:rPr lang="sv-SE" sz="2000" b="1">
                <a:solidFill>
                  <a:schemeClr val="tx2"/>
                </a:solidFill>
                <a:latin typeface="Stockholm Type Regular" pitchFamily="50" charset="0"/>
              </a:rPr>
              <a:t>Andra samarbeten</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300"/>
              <a:t>Kommunen ska starta minst ett samarbete med ett närliggande universitet eller högskola kring arbetet med öppna data innan den X/X 20XX</a:t>
            </a:r>
          </a:p>
          <a:p>
            <a:pPr>
              <a:lnSpc>
                <a:spcPct val="107000"/>
              </a:lnSpc>
              <a:spcBef>
                <a:spcPct val="0"/>
              </a:spcBef>
              <a:spcAft>
                <a:spcPts val="800"/>
              </a:spcAft>
            </a:pPr>
            <a:r>
              <a:rPr lang="sv-SE" sz="2000" b="1">
                <a:solidFill>
                  <a:schemeClr val="tx2"/>
                </a:solidFill>
                <a:latin typeface="Stockholm Type Regular" pitchFamily="50" charset="0"/>
              </a:rPr>
              <a:t>Omvärldsbevakning</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300"/>
              <a:t>Kommunen ska vid X tillfällen under 20XX genomföra en nationell eller internationell omvärldsbevakning kring andra aktörers arbete med öppna data för att hämta inspiration till det egna arbetet</a:t>
            </a:r>
          </a:p>
        </p:txBody>
      </p:sp>
    </p:spTree>
    <p:extLst>
      <p:ext uri="{BB962C8B-B14F-4D97-AF65-F5344CB8AC3E}">
        <p14:creationId xmlns:p14="http://schemas.microsoft.com/office/powerpoint/2010/main" val="198538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E3EA6D3-F397-4055-97F2-031420B98AE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4034"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8E3EA6D3-F397-4055-97F2-031420B98AE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D9EE38D9-4DBE-48C4-80E2-14EB1BC6F0AD}"/>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30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ABD81298-249E-0B4B-BAF5-AF9E825D7477}"/>
              </a:ext>
            </a:extLst>
          </p:cNvPr>
          <p:cNvSpPr>
            <a:spLocks noGrp="1"/>
          </p:cNvSpPr>
          <p:nvPr>
            <p:ph type="title"/>
          </p:nvPr>
        </p:nvSpPr>
        <p:spPr>
          <a:xfrm>
            <a:off x="522442" y="404664"/>
            <a:ext cx="10857725" cy="831600"/>
          </a:xfrm>
        </p:spPr>
        <p:txBody>
          <a:bodyPr/>
          <a:lstStyle/>
          <a:p>
            <a:r>
              <a:rPr lang="sv-SE">
                <a:solidFill>
                  <a:schemeClr val="bg1"/>
                </a:solidFill>
                <a:latin typeface="Arial"/>
                <a:cs typeface="Arial"/>
              </a:rPr>
              <a:t>Du hittar mer information och stödmaterial på ÖDIS hemsida</a:t>
            </a:r>
            <a:endParaRPr lang="sv-SE" sz="1800">
              <a:solidFill>
                <a:schemeClr val="bg1"/>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D348EA43-4FC6-4262-A55D-6FD20ABDD2E0}"/>
              </a:ext>
            </a:extLst>
          </p:cNvPr>
          <p:cNvSpPr txBox="1"/>
          <p:nvPr/>
        </p:nvSpPr>
        <p:spPr>
          <a:xfrm>
            <a:off x="522442" y="1984108"/>
            <a:ext cx="989785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srgbClr val="FFFFFF"/>
                </a:solidFill>
                <a:effectLst/>
                <a:uLnTx/>
                <a:uFillTx/>
                <a:latin typeface="Arial"/>
                <a:ea typeface="+mn-ea"/>
                <a:cs typeface="+mn-cs"/>
              </a:rPr>
              <a:t>Detta material är framtaget av projektet Ökad användning av öppna data i Stockholmsregionen (ÖDIS), som var </a:t>
            </a:r>
            <a:r>
              <a:rPr kumimoji="0" lang="sv" sz="1800" b="0" i="0" u="none" strike="noStrike" kern="1200" cap="none" spc="0" normalizeH="0" baseline="0" noProof="0">
                <a:ln>
                  <a:noFill/>
                </a:ln>
                <a:solidFill>
                  <a:srgbClr val="FFFFFF"/>
                </a:solidFill>
                <a:effectLst/>
                <a:uLnTx/>
                <a:uFillTx/>
                <a:latin typeface="Arial"/>
                <a:ea typeface="+mn-ea"/>
                <a:cs typeface="+mn-cs"/>
              </a:rPr>
              <a:t>en gemensam satsning av samtliga 26 kommuner i kommunsamarbetet Storsthlm. Projektet pågick april 2018 – december 2020. </a:t>
            </a:r>
            <a:endParaRPr kumimoji="0" lang="sv-SE" sz="1800" b="0" i="0" u="none" strike="noStrike" kern="1200" cap="none" spc="0" normalizeH="0" baseline="0" noProof="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srgbClr val="FFFFFF"/>
                </a:solidFill>
                <a:effectLst/>
                <a:uLnTx/>
                <a:uFillTx/>
                <a:latin typeface="Arial"/>
                <a:ea typeface="+mn-ea"/>
                <a:cs typeface="+mn-cs"/>
              </a:rPr>
              <a:t>Läs mer om projektet och hitta mer stödmaterial likt detta på </a:t>
            </a:r>
            <a:r>
              <a:rPr kumimoji="0" lang="sv-SE" sz="1800" b="1" i="0" u="none" strike="noStrike" kern="1200" cap="none" spc="0" normalizeH="0" baseline="0" noProof="0" err="1">
                <a:ln>
                  <a:noFill/>
                </a:ln>
                <a:solidFill>
                  <a:srgbClr val="FFFFFF"/>
                </a:solidFill>
                <a:effectLst/>
                <a:uLnTx/>
                <a:uFillTx/>
                <a:latin typeface="Arial"/>
                <a:ea typeface="+mn-ea"/>
                <a:cs typeface="+mn-cs"/>
                <a:hlinkClick r:id="rId7">
                  <a:extLst>
                    <a:ext uri="{A12FA001-AC4F-418D-AE19-62706E023703}">
                      <ahyp:hlinkClr xmlns:ahyp="http://schemas.microsoft.com/office/drawing/2018/hyperlinkcolor" val="tx"/>
                    </a:ext>
                  </a:extLst>
                </a:hlinkClick>
              </a:rPr>
              <a:t>smartstad.stockholm</a:t>
            </a:r>
            <a:r>
              <a:rPr kumimoji="0" lang="sv-SE" sz="1800" b="1" i="0" u="none" strike="noStrike" kern="1200" cap="none" spc="0" normalizeH="0" baseline="0" noProof="0">
                <a:ln>
                  <a:noFill/>
                </a:ln>
                <a:solidFill>
                  <a:srgbClr val="FFFFFF"/>
                </a:solidFill>
                <a:effectLst/>
                <a:uLnTx/>
                <a:uFillTx/>
                <a:latin typeface="Arial"/>
                <a:ea typeface="+mn-ea"/>
                <a:cs typeface="+mn-cs"/>
                <a:hlinkClick r:id="rId7">
                  <a:extLst>
                    <a:ext uri="{A12FA001-AC4F-418D-AE19-62706E023703}">
                      <ahyp:hlinkClr xmlns:ahyp="http://schemas.microsoft.com/office/drawing/2018/hyperlinkcolor" val="tx"/>
                    </a:ext>
                  </a:extLst>
                </a:hlinkClick>
              </a:rPr>
              <a:t>/</a:t>
            </a:r>
            <a:r>
              <a:rPr kumimoji="0" lang="sv-SE" sz="1800" b="1" i="0" u="none" strike="noStrike" kern="1200" cap="none" spc="0" normalizeH="0" baseline="0" noProof="0" err="1">
                <a:ln>
                  <a:noFill/>
                </a:ln>
                <a:solidFill>
                  <a:srgbClr val="FFFFFF"/>
                </a:solidFill>
                <a:effectLst/>
                <a:uLnTx/>
                <a:uFillTx/>
                <a:latin typeface="Arial"/>
                <a:ea typeface="+mn-ea"/>
                <a:cs typeface="+mn-cs"/>
                <a:hlinkClick r:id="rId7">
                  <a:extLst>
                    <a:ext uri="{A12FA001-AC4F-418D-AE19-62706E023703}">
                      <ahyp:hlinkClr xmlns:ahyp="http://schemas.microsoft.com/office/drawing/2018/hyperlinkcolor" val="tx"/>
                    </a:ext>
                  </a:extLst>
                </a:hlinkClick>
              </a:rPr>
              <a:t>odis</a:t>
            </a:r>
            <a:endParaRPr kumimoji="0" lang="sv-SE" sz="1800" b="1"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07205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2D8295C3-C610-4347-B3D8-67772BB6DA92}"/>
              </a:ext>
            </a:extLst>
          </p:cNvPr>
          <p:cNvGraphicFramePr>
            <a:graphicFrameLocks noChangeAspect="1"/>
          </p:cNvGraphicFramePr>
          <p:nvPr>
            <p:custDataLst>
              <p:tags r:id="rId2"/>
            </p:custDataLst>
            <p:extLst>
              <p:ext uri="{D42A27DB-BD31-4B8C-83A1-F6EECF244321}">
                <p14:modId xmlns:p14="http://schemas.microsoft.com/office/powerpoint/2010/main" val="37638717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746"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2D8295C3-C610-4347-B3D8-67772BB6DA9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C4587B59-8ED4-473C-9526-00C3BCE925B3}"/>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pic>
        <p:nvPicPr>
          <p:cNvPr id="8" name="Picture 7">
            <a:extLst>
              <a:ext uri="{FF2B5EF4-FFF2-40B4-BE49-F238E27FC236}">
                <a16:creationId xmlns:a16="http://schemas.microsoft.com/office/drawing/2014/main" id="{71466C63-84F4-4B2C-9DC0-7FF66B7646FF}"/>
              </a:ext>
            </a:extLst>
          </p:cNvPr>
          <p:cNvPicPr>
            <a:picLocks noChangeAspect="1"/>
          </p:cNvPicPr>
          <p:nvPr/>
        </p:nvPicPr>
        <p:blipFill>
          <a:blip r:embed="rId7"/>
          <a:stretch>
            <a:fillRect/>
          </a:stretch>
        </p:blipFill>
        <p:spPr>
          <a:xfrm>
            <a:off x="11093704" y="390951"/>
            <a:ext cx="629430" cy="861605"/>
          </a:xfrm>
          <a:prstGeom prst="rect">
            <a:avLst/>
          </a:prstGeom>
          <a:effectLst>
            <a:outerShdw blurRad="50800" dist="38100" dir="2700000" algn="tl" rotWithShape="0">
              <a:prstClr val="black">
                <a:alpha val="40000"/>
              </a:prstClr>
            </a:outerShdw>
          </a:effectLst>
        </p:spPr>
      </p:pic>
      <p:graphicFrame>
        <p:nvGraphicFramePr>
          <p:cNvPr id="7" name="Table 6">
            <a:extLst>
              <a:ext uri="{FF2B5EF4-FFF2-40B4-BE49-F238E27FC236}">
                <a16:creationId xmlns:a16="http://schemas.microsoft.com/office/drawing/2014/main" id="{23977F00-391F-418D-A17A-A0784ED1C66E}"/>
              </a:ext>
            </a:extLst>
          </p:cNvPr>
          <p:cNvGraphicFramePr>
            <a:graphicFrameLocks noGrp="1"/>
          </p:cNvGraphicFramePr>
          <p:nvPr>
            <p:extLst>
              <p:ext uri="{D42A27DB-BD31-4B8C-83A1-F6EECF244321}">
                <p14:modId xmlns:p14="http://schemas.microsoft.com/office/powerpoint/2010/main" val="795408453"/>
              </p:ext>
            </p:extLst>
          </p:nvPr>
        </p:nvGraphicFramePr>
        <p:xfrm>
          <a:off x="6694227" y="1511929"/>
          <a:ext cx="5024454" cy="4814348"/>
        </p:xfrm>
        <a:graphic>
          <a:graphicData uri="http://schemas.openxmlformats.org/drawingml/2006/table">
            <a:tbl>
              <a:tblPr firstRow="1" firstCol="1" bandRow="1">
                <a:tableStyleId>{2D5ABB26-0587-4C30-8999-92F81FD0307C}</a:tableStyleId>
              </a:tblPr>
              <a:tblGrid>
                <a:gridCol w="3690342">
                  <a:extLst>
                    <a:ext uri="{9D8B030D-6E8A-4147-A177-3AD203B41FA5}">
                      <a16:colId xmlns:a16="http://schemas.microsoft.com/office/drawing/2014/main" val="4289063593"/>
                    </a:ext>
                  </a:extLst>
                </a:gridCol>
                <a:gridCol w="1334112">
                  <a:extLst>
                    <a:ext uri="{9D8B030D-6E8A-4147-A177-3AD203B41FA5}">
                      <a16:colId xmlns:a16="http://schemas.microsoft.com/office/drawing/2014/main" val="137261021"/>
                    </a:ext>
                  </a:extLst>
                </a:gridCol>
              </a:tblGrid>
              <a:tr h="334619">
                <a:tc>
                  <a:txBody>
                    <a:bodyPr/>
                    <a:lstStyle/>
                    <a:p>
                      <a:pPr marL="0" marR="0" algn="l" defTabSz="914400" rtl="0" eaLnBrk="1" latinLnBrk="0" hangingPunct="1">
                        <a:lnSpc>
                          <a:spcPct val="107000"/>
                        </a:lnSpc>
                        <a:spcBef>
                          <a:spcPct val="0"/>
                        </a:spcBef>
                        <a:spcAft>
                          <a:spcPts val="800"/>
                        </a:spcAft>
                      </a:pPr>
                      <a:r>
                        <a:rPr lang="sv-SE" sz="2000" b="1" kern="1200">
                          <a:solidFill>
                            <a:schemeClr val="tx2"/>
                          </a:solidFill>
                          <a:latin typeface="Stockholm Type Regular" pitchFamily="50" charset="0"/>
                          <a:ea typeface="+mj-ea"/>
                          <a:cs typeface="+mj-cs"/>
                        </a:rPr>
                        <a:t>Kategori</a:t>
                      </a:r>
                    </a:p>
                  </a:txBody>
                  <a:tcPr marL="68580" marR="68580" marT="0" marB="0">
                    <a:solidFill>
                      <a:schemeClr val="bg2"/>
                    </a:solidFill>
                  </a:tcPr>
                </a:tc>
                <a:tc>
                  <a:txBody>
                    <a:bodyPr/>
                    <a:lstStyle/>
                    <a:p>
                      <a:pPr marL="0" marR="0" algn="l" defTabSz="914400" rtl="0" eaLnBrk="1" latinLnBrk="0" hangingPunct="1">
                        <a:lnSpc>
                          <a:spcPct val="107000"/>
                        </a:lnSpc>
                        <a:spcBef>
                          <a:spcPct val="0"/>
                        </a:spcBef>
                        <a:spcAft>
                          <a:spcPts val="800"/>
                        </a:spcAft>
                      </a:pPr>
                      <a:r>
                        <a:rPr lang="sv-SE" sz="2000" b="1" kern="1200">
                          <a:solidFill>
                            <a:schemeClr val="tx2"/>
                          </a:solidFill>
                          <a:latin typeface="Stockholm Type Regular" pitchFamily="50" charset="0"/>
                          <a:ea typeface="+mj-ea"/>
                          <a:cs typeface="+mj-cs"/>
                        </a:rPr>
                        <a:t>Antal mål</a:t>
                      </a:r>
                    </a:p>
                  </a:txBody>
                  <a:tcPr marL="68580" marR="68580" marT="0" marB="0">
                    <a:solidFill>
                      <a:schemeClr val="bg2"/>
                    </a:solidFill>
                  </a:tcPr>
                </a:tc>
                <a:extLst>
                  <a:ext uri="{0D108BD9-81ED-4DB2-BD59-A6C34878D82A}">
                    <a16:rowId xmlns:a16="http://schemas.microsoft.com/office/drawing/2014/main" val="944396085"/>
                  </a:ext>
                </a:extLst>
              </a:tr>
              <a:tr h="232761">
                <a:tc>
                  <a:txBody>
                    <a:bodyPr/>
                    <a:lstStyle/>
                    <a:p>
                      <a:pPr marL="0" marR="0" lvl="0" indent="0">
                        <a:lnSpc>
                          <a:spcPct val="107000"/>
                        </a:lnSpc>
                        <a:spcBef>
                          <a:spcPts val="0"/>
                        </a:spcBef>
                        <a:spcAft>
                          <a:spcPts val="0"/>
                        </a:spcAft>
                        <a:buFont typeface="+mj-lt"/>
                        <a:buNone/>
                      </a:pPr>
                      <a:r>
                        <a:rPr lang="sv-SE" sz="1400">
                          <a:effectLst/>
                        </a:rPr>
                        <a:t>Beslut, budget &amp; finansiering </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3</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1063671504"/>
                  </a:ext>
                </a:extLst>
              </a:tr>
              <a:tr h="232761">
                <a:tc>
                  <a:txBody>
                    <a:bodyPr/>
                    <a:lstStyle/>
                    <a:p>
                      <a:pPr marL="457200" marR="0">
                        <a:lnSpc>
                          <a:spcPct val="107000"/>
                        </a:lnSpc>
                        <a:spcBef>
                          <a:spcPts val="0"/>
                        </a:spcBef>
                        <a:spcAft>
                          <a:spcPts val="0"/>
                        </a:spcAft>
                      </a:pPr>
                      <a:r>
                        <a:rPr lang="sv-SE" sz="1400">
                          <a:effectLst/>
                        </a:rPr>
                        <a:t>Beslut &amp; budget</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1</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3280203012"/>
                  </a:ext>
                </a:extLst>
              </a:tr>
              <a:tr h="232761">
                <a:tc>
                  <a:txBody>
                    <a:bodyPr/>
                    <a:lstStyle/>
                    <a:p>
                      <a:pPr marL="457200" marR="0">
                        <a:lnSpc>
                          <a:spcPct val="107000"/>
                        </a:lnSpc>
                        <a:spcBef>
                          <a:spcPts val="0"/>
                        </a:spcBef>
                        <a:spcAft>
                          <a:spcPts val="0"/>
                        </a:spcAft>
                      </a:pPr>
                      <a:r>
                        <a:rPr lang="sv-SE" sz="1400">
                          <a:effectLst/>
                        </a:rPr>
                        <a:t>Finansiering</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2</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2979071392"/>
                  </a:ext>
                </a:extLst>
              </a:tr>
              <a:tr h="232761">
                <a:tc>
                  <a:txBody>
                    <a:bodyPr/>
                    <a:lstStyle/>
                    <a:p>
                      <a:pPr marL="0" marR="0" lvl="0" indent="0">
                        <a:lnSpc>
                          <a:spcPct val="107000"/>
                        </a:lnSpc>
                        <a:spcBef>
                          <a:spcPts val="0"/>
                        </a:spcBef>
                        <a:spcAft>
                          <a:spcPts val="0"/>
                        </a:spcAft>
                        <a:buFont typeface="+mj-lt"/>
                        <a:buNone/>
                      </a:pPr>
                      <a:r>
                        <a:rPr lang="sv-SE" sz="1400">
                          <a:effectLst/>
                        </a:rPr>
                        <a:t>Organisation</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9</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1001319610"/>
                  </a:ext>
                </a:extLst>
              </a:tr>
              <a:tr h="232761">
                <a:tc>
                  <a:txBody>
                    <a:bodyPr/>
                    <a:lstStyle/>
                    <a:p>
                      <a:pPr marL="0" marR="0" lvl="0" indent="0">
                        <a:lnSpc>
                          <a:spcPct val="107000"/>
                        </a:lnSpc>
                        <a:spcBef>
                          <a:spcPts val="0"/>
                        </a:spcBef>
                        <a:spcAft>
                          <a:spcPts val="0"/>
                        </a:spcAft>
                        <a:buFont typeface="+mj-lt"/>
                        <a:buNone/>
                      </a:pPr>
                      <a:r>
                        <a:rPr lang="sv-SE" sz="1400">
                          <a:effectLst/>
                        </a:rPr>
                        <a:t>Strategi &amp; handlingsplan</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4</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2492817398"/>
                  </a:ext>
                </a:extLst>
              </a:tr>
              <a:tr h="232761">
                <a:tc>
                  <a:txBody>
                    <a:bodyPr/>
                    <a:lstStyle/>
                    <a:p>
                      <a:pPr marL="0" marR="0" lvl="0" indent="0">
                        <a:lnSpc>
                          <a:spcPct val="107000"/>
                        </a:lnSpc>
                        <a:spcBef>
                          <a:spcPts val="0"/>
                        </a:spcBef>
                        <a:spcAft>
                          <a:spcPts val="0"/>
                        </a:spcAft>
                        <a:buFont typeface="+mj-lt"/>
                        <a:buNone/>
                      </a:pPr>
                      <a:r>
                        <a:rPr lang="sv-SE" sz="1400">
                          <a:effectLst/>
                        </a:rPr>
                        <a:t>Publicering/portal</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4</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1523921537"/>
                  </a:ext>
                </a:extLst>
              </a:tr>
              <a:tr h="232761">
                <a:tc>
                  <a:txBody>
                    <a:bodyPr/>
                    <a:lstStyle/>
                    <a:p>
                      <a:pPr marL="0" marR="0" lvl="0" indent="0">
                        <a:lnSpc>
                          <a:spcPct val="107000"/>
                        </a:lnSpc>
                        <a:spcBef>
                          <a:spcPts val="0"/>
                        </a:spcBef>
                        <a:spcAft>
                          <a:spcPts val="0"/>
                        </a:spcAft>
                        <a:buFont typeface="+mj-lt"/>
                        <a:buNone/>
                      </a:pPr>
                      <a:r>
                        <a:rPr lang="sv-SE" sz="1400">
                          <a:effectLst/>
                        </a:rPr>
                        <a:t>Datamängder</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16</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2537700714"/>
                  </a:ext>
                </a:extLst>
              </a:tr>
              <a:tr h="232761">
                <a:tc>
                  <a:txBody>
                    <a:bodyPr/>
                    <a:lstStyle/>
                    <a:p>
                      <a:pPr marL="457200" marR="0">
                        <a:lnSpc>
                          <a:spcPct val="107000"/>
                        </a:lnSpc>
                        <a:spcBef>
                          <a:spcPts val="0"/>
                        </a:spcBef>
                        <a:spcAft>
                          <a:spcPts val="0"/>
                        </a:spcAft>
                      </a:pPr>
                      <a:r>
                        <a:rPr lang="sv-SE" sz="1400">
                          <a:effectLst/>
                        </a:rPr>
                        <a:t>Identifiering av datamängder</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5</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3327440782"/>
                  </a:ext>
                </a:extLst>
              </a:tr>
              <a:tr h="232761">
                <a:tc>
                  <a:txBody>
                    <a:bodyPr/>
                    <a:lstStyle/>
                    <a:p>
                      <a:pPr marL="457200" marR="0">
                        <a:lnSpc>
                          <a:spcPct val="107000"/>
                        </a:lnSpc>
                        <a:spcBef>
                          <a:spcPts val="0"/>
                        </a:spcBef>
                        <a:spcAft>
                          <a:spcPts val="0"/>
                        </a:spcAft>
                      </a:pPr>
                      <a:r>
                        <a:rPr lang="sv-SE" sz="1400">
                          <a:effectLst/>
                        </a:rPr>
                        <a:t>Publicering av datamängder</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11</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549681440"/>
                  </a:ext>
                </a:extLst>
              </a:tr>
              <a:tr h="232761">
                <a:tc>
                  <a:txBody>
                    <a:bodyPr/>
                    <a:lstStyle/>
                    <a:p>
                      <a:pPr marL="0" marR="0" lvl="0" indent="0">
                        <a:lnSpc>
                          <a:spcPct val="107000"/>
                        </a:lnSpc>
                        <a:spcBef>
                          <a:spcPts val="0"/>
                        </a:spcBef>
                        <a:spcAft>
                          <a:spcPts val="0"/>
                        </a:spcAft>
                        <a:buFont typeface="+mj-lt"/>
                        <a:buNone/>
                      </a:pPr>
                      <a:r>
                        <a:rPr lang="sv-SE" sz="1400">
                          <a:effectLst/>
                        </a:rPr>
                        <a:t>Tekniska förutsättningar</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3</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2243355783"/>
                  </a:ext>
                </a:extLst>
              </a:tr>
              <a:tr h="232761">
                <a:tc>
                  <a:txBody>
                    <a:bodyPr/>
                    <a:lstStyle/>
                    <a:p>
                      <a:pPr marL="0" marR="0" lvl="0" indent="0">
                        <a:lnSpc>
                          <a:spcPct val="107000"/>
                        </a:lnSpc>
                        <a:spcBef>
                          <a:spcPts val="0"/>
                        </a:spcBef>
                        <a:spcAft>
                          <a:spcPts val="0"/>
                        </a:spcAft>
                        <a:buFont typeface="+mj-lt"/>
                        <a:buNone/>
                      </a:pPr>
                      <a:r>
                        <a:rPr lang="sv-SE" sz="1400">
                          <a:effectLst/>
                        </a:rPr>
                        <a:t>Information, utbildning &amp; marknadsföring</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11</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1371464526"/>
                  </a:ext>
                </a:extLst>
              </a:tr>
              <a:tr h="232761">
                <a:tc>
                  <a:txBody>
                    <a:bodyPr/>
                    <a:lstStyle/>
                    <a:p>
                      <a:pPr marL="457200" marR="0">
                        <a:lnSpc>
                          <a:spcPct val="107000"/>
                        </a:lnSpc>
                        <a:spcBef>
                          <a:spcPts val="0"/>
                        </a:spcBef>
                        <a:spcAft>
                          <a:spcPts val="0"/>
                        </a:spcAft>
                      </a:pPr>
                      <a:r>
                        <a:rPr lang="sv-SE" sz="1400">
                          <a:effectLst/>
                        </a:rPr>
                        <a:t>Interna initiativ</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7</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907812015"/>
                  </a:ext>
                </a:extLst>
              </a:tr>
              <a:tr h="232761">
                <a:tc>
                  <a:txBody>
                    <a:bodyPr/>
                    <a:lstStyle/>
                    <a:p>
                      <a:pPr marL="457200" marR="0">
                        <a:lnSpc>
                          <a:spcPct val="107000"/>
                        </a:lnSpc>
                        <a:spcBef>
                          <a:spcPts val="0"/>
                        </a:spcBef>
                        <a:spcAft>
                          <a:spcPts val="0"/>
                        </a:spcAft>
                      </a:pPr>
                      <a:r>
                        <a:rPr lang="sv-SE" sz="1400">
                          <a:effectLst/>
                        </a:rPr>
                        <a:t>Externa initiativ</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4</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3985499882"/>
                  </a:ext>
                </a:extLst>
              </a:tr>
              <a:tr h="232761">
                <a:tc>
                  <a:txBody>
                    <a:bodyPr/>
                    <a:lstStyle/>
                    <a:p>
                      <a:pPr marL="0" marR="0" lvl="0" indent="0">
                        <a:lnSpc>
                          <a:spcPct val="107000"/>
                        </a:lnSpc>
                        <a:spcBef>
                          <a:spcPts val="0"/>
                        </a:spcBef>
                        <a:spcAft>
                          <a:spcPts val="0"/>
                        </a:spcAft>
                        <a:buFont typeface="+mj-lt"/>
                        <a:buNone/>
                      </a:pPr>
                      <a:r>
                        <a:rPr lang="sv-SE" sz="1400">
                          <a:effectLst/>
                        </a:rPr>
                        <a:t>Samarbeten &amp; samverkan</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7</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542256110"/>
                  </a:ext>
                </a:extLst>
              </a:tr>
              <a:tr h="232761">
                <a:tc>
                  <a:txBody>
                    <a:bodyPr/>
                    <a:lstStyle/>
                    <a:p>
                      <a:pPr marL="457200" marR="0">
                        <a:lnSpc>
                          <a:spcPct val="107000"/>
                        </a:lnSpc>
                        <a:spcBef>
                          <a:spcPts val="0"/>
                        </a:spcBef>
                        <a:spcAft>
                          <a:spcPts val="0"/>
                        </a:spcAft>
                      </a:pPr>
                      <a:r>
                        <a:rPr lang="sv-SE" sz="1400">
                          <a:effectLst/>
                        </a:rPr>
                        <a:t>Nationell &amp; regional samverkan</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5</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757888728"/>
                  </a:ext>
                </a:extLst>
              </a:tr>
              <a:tr h="232761">
                <a:tc>
                  <a:txBody>
                    <a:bodyPr/>
                    <a:lstStyle/>
                    <a:p>
                      <a:pPr marL="457200" marR="0">
                        <a:lnSpc>
                          <a:spcPct val="107000"/>
                        </a:lnSpc>
                        <a:spcBef>
                          <a:spcPts val="0"/>
                        </a:spcBef>
                        <a:spcAft>
                          <a:spcPts val="0"/>
                        </a:spcAft>
                      </a:pPr>
                      <a:r>
                        <a:rPr lang="sv-SE" sz="1400">
                          <a:effectLst/>
                        </a:rPr>
                        <a:t>Andra samarbeten</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1</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3578112623"/>
                  </a:ext>
                </a:extLst>
              </a:tr>
              <a:tr h="232761">
                <a:tc>
                  <a:txBody>
                    <a:bodyPr/>
                    <a:lstStyle/>
                    <a:p>
                      <a:pPr marL="457200" marR="0">
                        <a:lnSpc>
                          <a:spcPct val="107000"/>
                        </a:lnSpc>
                        <a:spcBef>
                          <a:spcPts val="0"/>
                        </a:spcBef>
                        <a:spcAft>
                          <a:spcPts val="0"/>
                        </a:spcAft>
                      </a:pPr>
                      <a:r>
                        <a:rPr lang="sv-SE" sz="1400">
                          <a:effectLst/>
                        </a:rPr>
                        <a:t>Omvärldsbevakning</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a:effectLst/>
                        </a:rPr>
                        <a:t>1</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2164273138"/>
                  </a:ext>
                </a:extLst>
              </a:tr>
              <a:tr h="232761">
                <a:tc>
                  <a:txBody>
                    <a:bodyPr/>
                    <a:lstStyle/>
                    <a:p>
                      <a:pPr marL="0" marR="0" indent="0">
                        <a:lnSpc>
                          <a:spcPct val="107000"/>
                        </a:lnSpc>
                        <a:spcBef>
                          <a:spcPts val="0"/>
                        </a:spcBef>
                        <a:spcAft>
                          <a:spcPts val="0"/>
                        </a:spcAft>
                      </a:pPr>
                      <a:r>
                        <a:rPr lang="sv-SE" sz="1400">
                          <a:effectLst/>
                        </a:rPr>
                        <a:t>Totalt:</a:t>
                      </a:r>
                      <a:endParaRPr lang="sv-SE" sz="140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tc>
                  <a:txBody>
                    <a:bodyPr/>
                    <a:lstStyle/>
                    <a:p>
                      <a:pPr marL="0" marR="0" algn="ctr">
                        <a:lnSpc>
                          <a:spcPct val="107000"/>
                        </a:lnSpc>
                        <a:spcBef>
                          <a:spcPts val="0"/>
                        </a:spcBef>
                        <a:spcAft>
                          <a:spcPts val="0"/>
                        </a:spcAft>
                      </a:pPr>
                      <a:r>
                        <a:rPr lang="sv-SE" sz="1400" dirty="0">
                          <a:effectLst/>
                        </a:rPr>
                        <a:t>57</a:t>
                      </a:r>
                      <a:endParaRPr lang="sv-SE" sz="14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solidFill>
                      <a:schemeClr val="bg2"/>
                    </a:solidFill>
                  </a:tcPr>
                </a:tc>
                <a:extLst>
                  <a:ext uri="{0D108BD9-81ED-4DB2-BD59-A6C34878D82A}">
                    <a16:rowId xmlns:a16="http://schemas.microsoft.com/office/drawing/2014/main" val="364906512"/>
                  </a:ext>
                </a:extLst>
              </a:tr>
            </a:tbl>
          </a:graphicData>
        </a:graphic>
      </p:graphicFrame>
      <p:sp>
        <p:nvSpPr>
          <p:cNvPr id="2" name="Title 1">
            <a:extLst>
              <a:ext uri="{FF2B5EF4-FFF2-40B4-BE49-F238E27FC236}">
                <a16:creationId xmlns:a16="http://schemas.microsoft.com/office/drawing/2014/main" id="{B1BCB58D-A670-48D6-991C-46949A919879}"/>
              </a:ext>
            </a:extLst>
          </p:cNvPr>
          <p:cNvSpPr>
            <a:spLocks noGrp="1"/>
          </p:cNvSpPr>
          <p:nvPr>
            <p:ph type="title"/>
          </p:nvPr>
        </p:nvSpPr>
        <p:spPr/>
        <p:txBody>
          <a:bodyPr/>
          <a:lstStyle/>
          <a:p>
            <a:r>
              <a:rPr lang="sv-SE">
                <a:latin typeface="+mj-lt"/>
              </a:rPr>
              <a:t>ÖDIS har kompletterat strategidokumentmallen med 57st förslag på SMARTA mål för arbete med öppna data</a:t>
            </a:r>
          </a:p>
        </p:txBody>
      </p:sp>
      <p:sp>
        <p:nvSpPr>
          <p:cNvPr id="4" name="Rectangle 3">
            <a:extLst>
              <a:ext uri="{FF2B5EF4-FFF2-40B4-BE49-F238E27FC236}">
                <a16:creationId xmlns:a16="http://schemas.microsoft.com/office/drawing/2014/main" id="{FF49DB59-A6CF-4427-A897-019E95EAF746}"/>
              </a:ext>
            </a:extLst>
          </p:cNvPr>
          <p:cNvSpPr/>
          <p:nvPr/>
        </p:nvSpPr>
        <p:spPr>
          <a:xfrm>
            <a:off x="618699" y="1511929"/>
            <a:ext cx="5153947" cy="3785652"/>
          </a:xfrm>
          <a:prstGeom prst="rect">
            <a:avLst/>
          </a:prstGeom>
        </p:spPr>
        <p:txBody>
          <a:bodyPr wrap="square">
            <a:spAutoFit/>
          </a:bodyPr>
          <a:lstStyle/>
          <a:p>
            <a:r>
              <a:rPr lang="sv-SE" sz="1600"/>
              <a:t>Detta material är framtaget som inspiration till respektive kommuns formulering av mål för arbete med öppna data. Materialet innehåller förslag på s.k. SMARTA mål (Specifikt, Mätbart, Accepterat, Realistiskt,Tidssatt) indelat i olika kategorier.</a:t>
            </a:r>
          </a:p>
          <a:p>
            <a:endParaRPr lang="sv-SE" sz="1600"/>
          </a:p>
          <a:p>
            <a:r>
              <a:rPr lang="sv-SE" sz="1600"/>
              <a:t>Respektive kommun kan antingen välja de mål som passar den aktuella kommunen och fyll i den information som saknas eller formulera helt egna mål. </a:t>
            </a:r>
          </a:p>
          <a:p>
            <a:endParaRPr lang="sv-SE" sz="1600"/>
          </a:p>
          <a:p>
            <a:r>
              <a:rPr lang="sv-SE" sz="1600"/>
              <a:t>Förslagen baseras på en genomgång av flertalet strategidokument från kommuner, regioner och myndigheter som formulerat mål för sitt arbete med öppna data, och har sedan förfinats så att de ska möta kraven för att anses som SMARTA mål</a:t>
            </a:r>
          </a:p>
        </p:txBody>
      </p:sp>
    </p:spTree>
    <p:extLst>
      <p:ext uri="{BB962C8B-B14F-4D97-AF65-F5344CB8AC3E}">
        <p14:creationId xmlns:p14="http://schemas.microsoft.com/office/powerpoint/2010/main" val="310808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17371553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770"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Beslut, budget &amp; finansiering</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50263"/>
            <a:ext cx="10015182" cy="2692275"/>
          </a:xfrm>
          <a:prstGeom prst="rect">
            <a:avLst/>
          </a:prstGeom>
        </p:spPr>
        <p:txBody>
          <a:bodyPr wrap="square">
            <a:spAutoFit/>
          </a:bodyPr>
          <a:lstStyle/>
          <a:p>
            <a:pPr>
              <a:lnSpc>
                <a:spcPct val="107000"/>
              </a:lnSpc>
              <a:spcBef>
                <a:spcPct val="0"/>
              </a:spcBef>
              <a:spcAft>
                <a:spcPts val="800"/>
              </a:spcAft>
            </a:pPr>
            <a:r>
              <a:rPr lang="sv-SE" sz="2000" b="1">
                <a:solidFill>
                  <a:schemeClr val="tx2"/>
                </a:solidFill>
                <a:latin typeface="Stockholm Type Regular" pitchFamily="50" charset="0"/>
                <a:ea typeface="+mj-ea"/>
                <a:cs typeface="+mj-cs"/>
              </a:rPr>
              <a:t>Beslut &amp; budget</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fattat ett övergripande principbeslut om kommunens arbete med öppna data (beslutet bör inkludera inriktning, (SMARTA) mål samt en budget)</a:t>
            </a:r>
          </a:p>
          <a:p>
            <a:pPr indent="228600">
              <a:lnSpc>
                <a:spcPct val="107000"/>
              </a:lnSpc>
              <a:spcBef>
                <a:spcPct val="0"/>
              </a:spcBef>
              <a:spcAft>
                <a:spcPts val="800"/>
              </a:spcAft>
            </a:pPr>
            <a:r>
              <a:rPr lang="sv-SE" sz="2000" b="1">
                <a:solidFill>
                  <a:schemeClr val="tx2"/>
                </a:solidFill>
                <a:latin typeface="Stockholm Type Regular" pitchFamily="50" charset="0"/>
                <a:ea typeface="+mj-ea"/>
                <a:cs typeface="+mj-cs"/>
              </a:rPr>
              <a:t>Finansiering</a:t>
            </a:r>
          </a:p>
          <a:p>
            <a:pPr marL="539750" indent="-539750">
              <a:lnSpc>
                <a:spcPct val="114000"/>
              </a:lnSpc>
              <a:spcBef>
                <a:spcPct val="20000"/>
              </a:spcBef>
              <a:spcAft>
                <a:spcPts val="600"/>
              </a:spcAft>
              <a:buClr>
                <a:schemeClr val="tx2"/>
              </a:buClr>
              <a:buFont typeface="Wingdings" panose="05000000000000000000" pitchFamily="2" charset="2"/>
              <a:buChar char="n"/>
            </a:pPr>
            <a:r>
              <a:rPr lang="sv-SE" sz="1400"/>
              <a:t>Kommunen ska innan X/X 20XX ha tagit fram X ansökningar om extern medfinansiering för kommunens arbete kring öppna data</a:t>
            </a:r>
          </a:p>
          <a:p>
            <a:pPr marL="539750" indent="-539750">
              <a:lnSpc>
                <a:spcPct val="114000"/>
              </a:lnSpc>
              <a:spcBef>
                <a:spcPct val="20000"/>
              </a:spcBef>
              <a:spcAft>
                <a:spcPts val="600"/>
              </a:spcAft>
              <a:buClr>
                <a:schemeClr val="tx2"/>
              </a:buClr>
              <a:buFont typeface="Wingdings" panose="05000000000000000000" pitchFamily="2" charset="2"/>
              <a:buChar char="n"/>
            </a:pPr>
            <a:r>
              <a:rPr lang="sv-SE" sz="1400"/>
              <a:t>Kommunen ska mellan perioden X/X-X/X 20XX ha sökt extern medfinansiering för minst ett projekt som rör öppna data</a:t>
            </a:r>
          </a:p>
        </p:txBody>
      </p:sp>
    </p:spTree>
    <p:extLst>
      <p:ext uri="{BB962C8B-B14F-4D97-AF65-F5344CB8AC3E}">
        <p14:creationId xmlns:p14="http://schemas.microsoft.com/office/powerpoint/2010/main" val="3617845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27324273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3794"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Stockholm Type Regular"/>
              <a:ea typeface="+mj-ea"/>
              <a:cs typeface="+mj-cs"/>
              <a:sym typeface="Stockholm Type Regular"/>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Organisation</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63911"/>
            <a:ext cx="10015182" cy="4851906"/>
          </a:xfrm>
          <a:prstGeom prst="rect">
            <a:avLst/>
          </a:prstGeom>
        </p:spPr>
        <p:txBody>
          <a:bodyPr wrap="square">
            <a:spAutoFit/>
          </a:bodyPr>
          <a:lstStyle/>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en organisation med tydliga roller, ansvar och mandat på plats för arbetet med öppna data</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utsett vilken enhet/avdelning/förvaltning/peson som äger arbetet med öppna data. Ägaren fattar beslut att initiera arbetet , ansvarar för att ta fram en handlingsplan och ger den utsedda organisationen mandat att utföra arbetet</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utsett en samordnare, en centralt placerad peson, för arbetet med öppna data. Samordnaren leder och samordnar arbetet genom att sammankalla den utsedda arbetsgruppen för arbetet med öppna data</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utsett en arbetsgrupp/skapat ett internt nätverk för arbetet med öppna data </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Alla förvaltningschefer ska senast X/X 20XX ha utsett en representant från sin förvaltning som ingår i arbetsgruppen/det interna nätverket kring öppna data. Representanten driver förvaltningens arbete med öppna data och deltar vid de sammankomster som den centrala samordnaren kallar till</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Representanterna från varje förvaltning ska senaste X/X 20XX ha skapat ett internt nätverk på förvaltningen för deras arbete med öppna data. Det interna nätverket bör bland annat bestå av informationsförvaltare och informationsägare för publicerade datamängder</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Alla publicerade datamängder har en utsedd informationsägare, informationsförvaltare och en kontaktperson som allmänheten kan kontakta vid frågor om den specifika datamängden</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Ansvaret för drift och support av kommunens /psidata webbplats är tydligt utpekat</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20XX ska:</a:t>
            </a:r>
          </a:p>
          <a:p>
            <a:pPr marL="996950" lvl="1" indent="-539750">
              <a:lnSpc>
                <a:spcPct val="114000"/>
              </a:lnSpc>
              <a:buClr>
                <a:schemeClr val="tx2"/>
              </a:buClr>
              <a:buFont typeface="Arial" panose="020B0604020202020204" pitchFamily="34" charset="0"/>
              <a:buChar char="-"/>
            </a:pPr>
            <a:r>
              <a:rPr lang="sv-SE" sz="1200"/>
              <a:t>Ägandeskapet för arbetet kring öppna data ligga på enhet/avdelning/förvaltning X</a:t>
            </a:r>
          </a:p>
          <a:p>
            <a:pPr marL="996950" lvl="1" indent="-539750">
              <a:lnSpc>
                <a:spcPct val="114000"/>
              </a:lnSpc>
              <a:buClr>
                <a:schemeClr val="tx2"/>
              </a:buClr>
              <a:buFont typeface="Arial" panose="020B0604020202020204" pitchFamily="34" charset="0"/>
              <a:buChar char="-"/>
            </a:pPr>
            <a:r>
              <a:rPr lang="sv-SE" sz="1200"/>
              <a:t>Ansvaret för samordning för arbetet kring öppna data ligga på enhet/avdelning/förvaltning X</a:t>
            </a:r>
          </a:p>
          <a:p>
            <a:pPr marL="996950" lvl="1" indent="-539750">
              <a:lnSpc>
                <a:spcPct val="114000"/>
              </a:lnSpc>
              <a:buClr>
                <a:schemeClr val="tx2"/>
              </a:buClr>
              <a:buFont typeface="Arial" panose="020B0604020202020204" pitchFamily="34" charset="0"/>
              <a:buChar char="-"/>
            </a:pPr>
            <a:r>
              <a:rPr lang="sv-SE" sz="1200"/>
              <a:t>Ansvaret för förvaltning för arbetet kring öppna data ligga på enhet/avdelning/förvaltning X</a:t>
            </a:r>
          </a:p>
        </p:txBody>
      </p:sp>
    </p:spTree>
    <p:extLst>
      <p:ext uri="{BB962C8B-B14F-4D97-AF65-F5344CB8AC3E}">
        <p14:creationId xmlns:p14="http://schemas.microsoft.com/office/powerpoint/2010/main" val="1263909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41881437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4818"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Strategi &amp; handlingsplan</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63911"/>
            <a:ext cx="10015182" cy="1905393"/>
          </a:xfrm>
          <a:prstGeom prst="rect">
            <a:avLst/>
          </a:prstGeom>
        </p:spPr>
        <p:txBody>
          <a:bodyPr wrap="square">
            <a:spAutoFit/>
          </a:bodyPr>
          <a:lstStyle/>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tagit fram en policy eller strategi för kommunens arbetet med öppna data baserat på beslut och mål</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Öppna data ska inkluderas som en del i kommunens digitaliseringsstrategi/digitala agenda för år 20XX-20XX</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tagit fram en handlingsplan med konkreta och tidsatta aktiviteter för att nå de beslutade målen för kommunens arbete med öppna data</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X av Y förvaltningar i kommunen ska senast X/X 20XX ha inkluderat öppna data i sina verksamhetsplaner</a:t>
            </a:r>
          </a:p>
        </p:txBody>
      </p:sp>
    </p:spTree>
    <p:extLst>
      <p:ext uri="{BB962C8B-B14F-4D97-AF65-F5344CB8AC3E}">
        <p14:creationId xmlns:p14="http://schemas.microsoft.com/office/powerpoint/2010/main" val="3326518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4136286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5842"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Stockholm Type Regular"/>
              <a:ea typeface="+mj-ea"/>
              <a:cs typeface="+mj-cs"/>
              <a:sym typeface="Stockholm Type Regular"/>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Publicering/portal</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63911"/>
            <a:ext cx="10015182" cy="2642134"/>
          </a:xfrm>
          <a:prstGeom prst="rect">
            <a:avLst/>
          </a:prstGeom>
        </p:spPr>
        <p:txBody>
          <a:bodyPr wrap="square">
            <a:spAutoFit/>
          </a:bodyPr>
          <a:lstStyle/>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skapat en webbsida/plattform för publicering av öppna data/psidata (rekommendationen är att varje myndighet samlar all tillgänglig öppen data på en sida med namnet www.myndighetensnamn.se/psidata) </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publicerat en förteckning över tillgängliga och planerade öppna data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beslutat om en  process för varje steg från identifiering av en datamängd till publicering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publicerat eventuella beräkningsgrunder och villkor som är förknippade med vidareutnyttjandet av kommunens data. Utgångspunkten är dock att öppna data ska vara avgiftsfritt</a:t>
            </a:r>
          </a:p>
        </p:txBody>
      </p:sp>
    </p:spTree>
    <p:extLst>
      <p:ext uri="{BB962C8B-B14F-4D97-AF65-F5344CB8AC3E}">
        <p14:creationId xmlns:p14="http://schemas.microsoft.com/office/powerpoint/2010/main" val="1343938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4599227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866"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Datamängder (1/2)</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50263"/>
            <a:ext cx="10015182" cy="3728328"/>
          </a:xfrm>
          <a:prstGeom prst="rect">
            <a:avLst/>
          </a:prstGeom>
        </p:spPr>
        <p:txBody>
          <a:bodyPr wrap="square">
            <a:spAutoFit/>
          </a:bodyPr>
          <a:lstStyle/>
          <a:p>
            <a:pPr>
              <a:lnSpc>
                <a:spcPct val="107000"/>
              </a:lnSpc>
              <a:spcBef>
                <a:spcPct val="0"/>
              </a:spcBef>
              <a:spcAft>
                <a:spcPts val="800"/>
              </a:spcAft>
            </a:pPr>
            <a:r>
              <a:rPr lang="sv-SE" sz="2000" b="1">
                <a:solidFill>
                  <a:schemeClr val="tx2"/>
                </a:solidFill>
                <a:latin typeface="Stockholm Type Regular" pitchFamily="50" charset="0"/>
                <a:ea typeface="+mj-ea"/>
                <a:cs typeface="+mj-cs"/>
              </a:rPr>
              <a:t>Identifiering av datamängder</a:t>
            </a:r>
          </a:p>
          <a:p>
            <a:pPr marL="53975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identifierat minst X lämpliga datamängder att tillgängliggöra via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Varje förvaltning ska senast X/X 20XX ha identifierat minst X lämpliga datamängder att tillgängliggöra via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gjort en intern inventering (inklusive genomgång av kommunens hemsida) för att se vilken data som redan finns men inte är märkt med licens eller sekretessklassad och därmed skulle kunna publiceras som öppna data via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Kommunens /psidata webbplats ska senast X/X 20XX ha funktionalitet som möjliggör att externa parter/allmänheten kan skicka in önskemål på datamängder</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400"/>
              <a:t>Kommunen ska senast X/X 20XX ha fått in X önskemål på datamängder från externa parter/allmänheten via kommunens /psidata webbplats</a:t>
            </a:r>
          </a:p>
        </p:txBody>
      </p:sp>
    </p:spTree>
    <p:extLst>
      <p:ext uri="{BB962C8B-B14F-4D97-AF65-F5344CB8AC3E}">
        <p14:creationId xmlns:p14="http://schemas.microsoft.com/office/powerpoint/2010/main" val="2196226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33490185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7890"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Datamängder (2/2)</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50263"/>
            <a:ext cx="10015182" cy="4743414"/>
          </a:xfrm>
          <a:prstGeom prst="rect">
            <a:avLst/>
          </a:prstGeom>
        </p:spPr>
        <p:txBody>
          <a:bodyPr wrap="square">
            <a:spAutoFit/>
          </a:bodyPr>
          <a:lstStyle/>
          <a:p>
            <a:pPr>
              <a:lnSpc>
                <a:spcPct val="107000"/>
              </a:lnSpc>
              <a:spcBef>
                <a:spcPct val="0"/>
              </a:spcBef>
              <a:spcAft>
                <a:spcPts val="800"/>
              </a:spcAft>
            </a:pPr>
            <a:r>
              <a:rPr lang="sv-SE" sz="2000" b="1">
                <a:solidFill>
                  <a:schemeClr val="tx2"/>
                </a:solidFill>
                <a:latin typeface="Stockholm Type Regular" pitchFamily="50" charset="0"/>
                <a:ea typeface="+mj-ea"/>
                <a:cs typeface="+mj-cs"/>
              </a:rPr>
              <a:t>Publicering av datamängder</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publicerat minst X datamängder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X av Y förvaltningar i kommunen ska senast X/X 20XX ha publicerat minst X datamängder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Kommunens förvaltningar ska senast X/X 20XX ha publicerat minst X datamängder var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exporterat data från X av kommunens verksamhetssystem och publicerat den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publicerat alla sina data (som inte är sekretessklassade)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publicerat X datamängder inom området X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publicerat datamängderna X, Y, Z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publicerat X datamängder i maskinläsbar strukturerad form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publicerat X datamängder i öppet format eller i en öppen standard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tillgängliggjort X datamängder via API:er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Kommunen ska senast X/X 20XX ha tillgängliggjort X datamängder som länkad data på kommunens /psidata webbplats</a:t>
            </a:r>
          </a:p>
          <a:p>
            <a:pPr marL="539750" marR="0" lvl="0" indent="-539750">
              <a:lnSpc>
                <a:spcPct val="114000"/>
              </a:lnSpc>
              <a:spcBef>
                <a:spcPct val="20000"/>
              </a:spcBef>
              <a:spcAft>
                <a:spcPts val="600"/>
              </a:spcAft>
              <a:buClr>
                <a:schemeClr val="tx2"/>
              </a:buClr>
              <a:buFont typeface="Wingdings" panose="05000000000000000000" pitchFamily="2" charset="2"/>
              <a:buChar char="n"/>
            </a:pPr>
            <a:r>
              <a:rPr lang="sv-SE" sz="1200"/>
              <a:t>Det finns en plan för hur ofta samtliga publicerade datamängder ska uppdateras</a:t>
            </a:r>
          </a:p>
        </p:txBody>
      </p:sp>
    </p:spTree>
    <p:extLst>
      <p:ext uri="{BB962C8B-B14F-4D97-AF65-F5344CB8AC3E}">
        <p14:creationId xmlns:p14="http://schemas.microsoft.com/office/powerpoint/2010/main" val="1464800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8A9F594-4FF9-45CC-8DF0-6599CA247072}"/>
              </a:ext>
            </a:extLst>
          </p:cNvPr>
          <p:cNvGraphicFramePr>
            <a:graphicFrameLocks noChangeAspect="1"/>
          </p:cNvGraphicFramePr>
          <p:nvPr>
            <p:custDataLst>
              <p:tags r:id="rId2"/>
            </p:custDataLst>
            <p:extLst>
              <p:ext uri="{D42A27DB-BD31-4B8C-83A1-F6EECF244321}">
                <p14:modId xmlns:p14="http://schemas.microsoft.com/office/powerpoint/2010/main" val="19142375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914"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A8A9F594-4FF9-45CC-8DF0-6599CA24707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4EDA89E-8486-4E6A-99FE-706608ACC82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5472F55-5845-4F67-B22B-0E5167C3FC85}"/>
              </a:ext>
            </a:extLst>
          </p:cNvPr>
          <p:cNvSpPr>
            <a:spLocks noGrp="1"/>
          </p:cNvSpPr>
          <p:nvPr>
            <p:ph type="title"/>
          </p:nvPr>
        </p:nvSpPr>
        <p:spPr/>
        <p:txBody>
          <a:bodyPr/>
          <a:lstStyle/>
          <a:p>
            <a:r>
              <a:rPr lang="sv-SE">
                <a:latin typeface="+mj-lt"/>
              </a:rPr>
              <a:t>Tekniska förutsättningar</a:t>
            </a:r>
          </a:p>
        </p:txBody>
      </p:sp>
      <p:sp>
        <p:nvSpPr>
          <p:cNvPr id="9" name="Rectangle 8">
            <a:extLst>
              <a:ext uri="{FF2B5EF4-FFF2-40B4-BE49-F238E27FC236}">
                <a16:creationId xmlns:a16="http://schemas.microsoft.com/office/drawing/2014/main" id="{9E67597D-A071-4E7E-BD8F-19601F930A1F}"/>
              </a:ext>
            </a:extLst>
          </p:cNvPr>
          <p:cNvSpPr/>
          <p:nvPr/>
        </p:nvSpPr>
        <p:spPr>
          <a:xfrm>
            <a:off x="609600" y="1150263"/>
            <a:ext cx="10015182" cy="2396554"/>
          </a:xfrm>
          <a:prstGeom prst="rect">
            <a:avLst/>
          </a:prstGeom>
        </p:spPr>
        <p:txBody>
          <a:bodyPr wrap="square">
            <a:spAutoFit/>
          </a:bodyPr>
          <a:lstStyle/>
          <a:p>
            <a:pPr marL="539750" indent="-539750">
              <a:lnSpc>
                <a:spcPct val="114000"/>
              </a:lnSpc>
              <a:spcBef>
                <a:spcPct val="20000"/>
              </a:spcBef>
              <a:spcAft>
                <a:spcPts val="600"/>
              </a:spcAft>
              <a:buClr>
                <a:schemeClr val="tx2"/>
              </a:buClr>
              <a:buFont typeface="Wingdings" panose="05000000000000000000" pitchFamily="2" charset="2"/>
              <a:buChar char="n"/>
            </a:pPr>
            <a:r>
              <a:rPr lang="sv-SE" sz="1400"/>
              <a:t>Alla kommunens it-system/verksamhetssystem ska senast X/X 20XX avtalsmässigt kunna hantera öppna data och leverera data enligt PSI-lagen</a:t>
            </a:r>
          </a:p>
          <a:p>
            <a:pPr marL="539750" indent="-539750">
              <a:lnSpc>
                <a:spcPct val="114000"/>
              </a:lnSpc>
              <a:spcBef>
                <a:spcPct val="20000"/>
              </a:spcBef>
              <a:spcAft>
                <a:spcPts val="600"/>
              </a:spcAft>
              <a:buClr>
                <a:schemeClr val="tx2"/>
              </a:buClr>
              <a:buFont typeface="Wingdings" panose="05000000000000000000" pitchFamily="2" charset="2"/>
              <a:buChar char="n"/>
            </a:pPr>
            <a:r>
              <a:rPr lang="sv-SE" sz="1400"/>
              <a:t>Från och med X/X 20XX ska inbyggd öppenhet vara ett krav vid upphandling av nya it-system/verksamhetssystem (inbyggd öppenhet innebär att systemet avtalsmässigt kan hantera öppna data och leverera data enligt PSI-lagen)</a:t>
            </a:r>
          </a:p>
          <a:p>
            <a:pPr marL="539750" indent="-539750">
              <a:lnSpc>
                <a:spcPct val="114000"/>
              </a:lnSpc>
              <a:spcBef>
                <a:spcPct val="20000"/>
              </a:spcBef>
              <a:spcAft>
                <a:spcPts val="600"/>
              </a:spcAft>
              <a:buClr>
                <a:schemeClr val="tx2"/>
              </a:buClr>
              <a:buFont typeface="Wingdings" panose="05000000000000000000" pitchFamily="2" charset="2"/>
              <a:buChar char="n"/>
            </a:pPr>
            <a:r>
              <a:rPr lang="sv-SE" sz="1400"/>
              <a:t>Inbyggd öppenhet i it-system/verksamhetssystem är ett krav för alla system- och avtalsförnyelser som sker efter X/X 20XX (inbyggd öppenhet innebär att systemet avtalsmässigt kan hantera öppna data och leverera data enligt PSI-lagen)</a:t>
            </a:r>
          </a:p>
          <a:p>
            <a:pPr marL="539750" indent="-539750">
              <a:lnSpc>
                <a:spcPct val="114000"/>
              </a:lnSpc>
              <a:spcBef>
                <a:spcPct val="20000"/>
              </a:spcBef>
              <a:spcAft>
                <a:spcPts val="600"/>
              </a:spcAft>
              <a:buClr>
                <a:schemeClr val="tx2"/>
              </a:buClr>
              <a:buFont typeface="Wingdings" panose="05000000000000000000" pitchFamily="2" charset="2"/>
              <a:buChar char="n"/>
            </a:pPr>
            <a:endParaRPr lang="sv-SE" sz="1400"/>
          </a:p>
        </p:txBody>
      </p:sp>
    </p:spTree>
    <p:extLst>
      <p:ext uri="{BB962C8B-B14F-4D97-AF65-F5344CB8AC3E}">
        <p14:creationId xmlns:p14="http://schemas.microsoft.com/office/powerpoint/2010/main" val="18820570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167aa371da62cb12a661987a1bf5f35ea9b41"/>
  <p:tag name="DEFINEDWA" val="True"/>
  <p:tag name="TOP" val="207,4512"/>
  <p:tag name="LEFT" val="87,54456"/>
  <p:tag name="RIGHT" val="931,304"/>
  <p:tag name="BOTTOM" val="475,6342"/>
  <p:tag name="NUMBEREDHEADINGS" val="True"/>
  <p:tag name="USEWA" val="False"/>
  <p:tag name="THINKCELLPRESENTATIONDONOTDELETE" val="&lt;?xml version=&quot;1.0&quot; encoding=&quot;UTF-16&quot; standalone=&quot;yes&quot;?&gt;&lt;root reqver=&quot;25060&quot;&gt;&lt;version val=&quot;279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 %1&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4&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4&quot;&gt;&lt;elem m_fUsage=&quot;2.43900000000000005684E+00&quot;&gt;&lt;m_msothmcolidx val=&quot;0&quot;/&gt;&lt;m_rgb r=&quot;E9&quot; g=&quot;E9&quot; b=&quot;E9&quot;/&gt;&lt;m_nBrightness endver=&quot;26206&quot; val=&quot;0&quot;/&gt;&lt;/elem&gt;&lt;elem m_fUsage=&quot;1.60022790000000014743E+00&quot;&gt;&lt;m_msothmcolidx val=&quot;0&quot;/&gt;&lt;m_rgb r=&quot;FD&quot; g=&quot;B0&quot; b=&quot;D4&quot;/&gt;&lt;m_nBrightness endver=&quot;26206&quot; val=&quot;0&quot;/&gt;&lt;/elem&gt;&lt;elem m_fUsage=&quot;1.00000000000000000000E+00&quot;&gt;&lt;m_msothmcolidx val=&quot;0&quot;/&gt;&lt;m_rgb r=&quot;7F&quot; g=&quot;7F&quot; b=&quot;7F&quot;/&gt;&lt;m_nBrightness endver=&quot;26206&quot; val=&quot;0&quot;/&gt;&lt;/elem&gt;&lt;elem m_fUsage=&quot;6.56100000000000127542E-01&quot;&gt;&lt;m_msothmcolidx val=&quot;0&quot;/&gt;&lt;m_rgb r=&quot;FF&quot; g=&quot;43&quot; b=&quot;A3&quot;/&gt;&lt;m_nBrightness endver=&quot;26206&quot; val=&quot;0&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ShYrhDKySJuLvX0TUyZrz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P3v9aZE5RxGgm4S.Nxwv4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9cgCL9vJRomI1fdSquM.2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ecPHlvAfSjmP.ZnzsV_8d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58z1oMKUTkqBm6r83sNUd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204xATyCQbSxLp_BsAIrp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XIp0F0tNQo.0625ULKQWd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owQ.l5XZREq846WJoY5bi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DUC_JZT4QBiXi20FYEEpR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8vFv0J3rTt.tAaTP52De4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xL78utRq8BAwpNBq9loxH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73Cb6A05qBycM2U20cTTi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NZd0rqW9C3yWggvL5ys94w"/>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PcZfbF3HbLXNLmnQ9nk86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zn7oO0zUT7qa18FEnvp31Q"/>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xL78utRq8BAwpNBq9loxHQ"/>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73Cb6A05qBycM2U20cTTi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9cgCL9vJRomI1fdSquM.2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XLr6TVe.7GvqsFwSmJaD.Q"/>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0RSUA0W0Q9aYzaprKJlhAA"/>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dHfomlRCaQO8C5qBSWWnyg"/>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pm6K0JMt0lNvFjcq_LDwf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UeGZkiwlQSqfjoEauHztog"/>
</p:tagLst>
</file>

<file path=ppt/theme/theme1.xml><?xml version="1.0" encoding="utf-8"?>
<a:theme xmlns:a="http://schemas.openxmlformats.org/drawingml/2006/main" name="Sthlm Presentation bred skärm">
  <a:themeElements>
    <a:clrScheme name="Stockholms stad">
      <a:dk1>
        <a:srgbClr val="000000"/>
      </a:dk1>
      <a:lt1>
        <a:srgbClr val="FFFFFF"/>
      </a:lt1>
      <a:dk2>
        <a:srgbClr val="C40064"/>
      </a:dk2>
      <a:lt2>
        <a:srgbClr val="FEDEED"/>
      </a:lt2>
      <a:accent1>
        <a:srgbClr val="00867F"/>
      </a:accent1>
      <a:accent2>
        <a:srgbClr val="D5F7F4"/>
      </a:accent2>
      <a:accent3>
        <a:srgbClr val="006EBF"/>
      </a:accent3>
      <a:accent4>
        <a:srgbClr val="DCD9D2"/>
      </a:accent4>
      <a:accent5>
        <a:srgbClr val="5D237D"/>
      </a:accent5>
      <a:accent6>
        <a:srgbClr val="F1E6FC"/>
      </a:accent6>
      <a:hlink>
        <a:srgbClr val="006EBF"/>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hlm Presentation bred skärm.potx" id="{D5D9F557-17D2-49C3-8C13-668EF16569E9}" vid="{C2C8DED7-D4E4-4F3D-A626-BBA89590872E}"/>
    </a:ext>
  </a:extLst>
</a:theme>
</file>

<file path=ppt/theme/theme2.xml><?xml version="1.0" encoding="utf-8"?>
<a:theme xmlns:a="http://schemas.openxmlformats.org/drawingml/2006/main" name="1_Sthlm Presentation bred skärm">
  <a:themeElements>
    <a:clrScheme name="Stockholms stad">
      <a:dk1>
        <a:srgbClr val="000000"/>
      </a:dk1>
      <a:lt1>
        <a:srgbClr val="FFFFFF"/>
      </a:lt1>
      <a:dk2>
        <a:srgbClr val="C40064"/>
      </a:dk2>
      <a:lt2>
        <a:srgbClr val="FEDEED"/>
      </a:lt2>
      <a:accent1>
        <a:srgbClr val="00867F"/>
      </a:accent1>
      <a:accent2>
        <a:srgbClr val="D5F7F4"/>
      </a:accent2>
      <a:accent3>
        <a:srgbClr val="006EBF"/>
      </a:accent3>
      <a:accent4>
        <a:srgbClr val="DCD9D2"/>
      </a:accent4>
      <a:accent5>
        <a:srgbClr val="5D237D"/>
      </a:accent5>
      <a:accent6>
        <a:srgbClr val="F1E6FC"/>
      </a:accent6>
      <a:hlink>
        <a:srgbClr val="006EBF"/>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hlm Presentation bred skärm.potx" id="{D5D9F557-17D2-49C3-8C13-668EF16569E9}" vid="{C2C8DED7-D4E4-4F3D-A626-BBA89590872E}"/>
    </a:ext>
  </a:extLst>
</a:theme>
</file>

<file path=ppt/theme/theme3.xml><?xml version="1.0" encoding="utf-8"?>
<a:theme xmlns:a="http://schemas.openxmlformats.org/drawingml/2006/main" name="2_Sthlm Presentation bred skärm">
  <a:themeElements>
    <a:clrScheme name="Custom 1">
      <a:dk1>
        <a:srgbClr val="000000"/>
      </a:dk1>
      <a:lt1>
        <a:srgbClr val="FFFFFF"/>
      </a:lt1>
      <a:dk2>
        <a:srgbClr val="C40064"/>
      </a:dk2>
      <a:lt2>
        <a:srgbClr val="FEDEED"/>
      </a:lt2>
      <a:accent1>
        <a:srgbClr val="C40064"/>
      </a:accent1>
      <a:accent2>
        <a:srgbClr val="0070C0"/>
      </a:accent2>
      <a:accent3>
        <a:srgbClr val="FCAFD3"/>
      </a:accent3>
      <a:accent4>
        <a:srgbClr val="DCD9D2"/>
      </a:accent4>
      <a:accent5>
        <a:srgbClr val="5D237D"/>
      </a:accent5>
      <a:accent6>
        <a:srgbClr val="F1E6FC"/>
      </a:accent6>
      <a:hlink>
        <a:srgbClr val="C40064"/>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hlm Presentation bred skärm.potx" id="{D5D9F557-17D2-49C3-8C13-668EF16569E9}" vid="{C2C8DED7-D4E4-4F3D-A626-BBA89590872E}"/>
    </a:ext>
  </a:extLst>
</a:theme>
</file>

<file path=ppt/theme/theme4.xml><?xml version="1.0" encoding="utf-8"?>
<a:theme xmlns:a="http://schemas.openxmlformats.org/drawingml/2006/main" name="3_Sthlm Presentation bred skärm">
  <a:themeElements>
    <a:clrScheme name="Custom 1">
      <a:dk1>
        <a:srgbClr val="000000"/>
      </a:dk1>
      <a:lt1>
        <a:srgbClr val="FFFFFF"/>
      </a:lt1>
      <a:dk2>
        <a:srgbClr val="C40064"/>
      </a:dk2>
      <a:lt2>
        <a:srgbClr val="FEDEED"/>
      </a:lt2>
      <a:accent1>
        <a:srgbClr val="C40064"/>
      </a:accent1>
      <a:accent2>
        <a:srgbClr val="0070C0"/>
      </a:accent2>
      <a:accent3>
        <a:srgbClr val="FCAFD3"/>
      </a:accent3>
      <a:accent4>
        <a:srgbClr val="DCD9D2"/>
      </a:accent4>
      <a:accent5>
        <a:srgbClr val="5D237D"/>
      </a:accent5>
      <a:accent6>
        <a:srgbClr val="F1E6FC"/>
      </a:accent6>
      <a:hlink>
        <a:srgbClr val="C40064"/>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hlm Presentation bred skärm.potx" id="{D5D9F557-17D2-49C3-8C13-668EF16569E9}" vid="{C2C8DED7-D4E4-4F3D-A626-BBA89590872E}"/>
    </a:ext>
  </a:extLst>
</a:theme>
</file>

<file path=ppt/theme/theme5.xml><?xml version="1.0" encoding="utf-8"?>
<a:theme xmlns:a="http://schemas.openxmlformats.org/drawingml/2006/main" name="4_Sthlm Presentation bred skärm">
  <a:themeElements>
    <a:clrScheme name="Custom 1">
      <a:dk1>
        <a:srgbClr val="000000"/>
      </a:dk1>
      <a:lt1>
        <a:srgbClr val="FFFFFF"/>
      </a:lt1>
      <a:dk2>
        <a:srgbClr val="C40064"/>
      </a:dk2>
      <a:lt2>
        <a:srgbClr val="FEDEED"/>
      </a:lt2>
      <a:accent1>
        <a:srgbClr val="C40064"/>
      </a:accent1>
      <a:accent2>
        <a:srgbClr val="0070C0"/>
      </a:accent2>
      <a:accent3>
        <a:srgbClr val="FCAFD3"/>
      </a:accent3>
      <a:accent4>
        <a:srgbClr val="DCD9D2"/>
      </a:accent4>
      <a:accent5>
        <a:srgbClr val="5D237D"/>
      </a:accent5>
      <a:accent6>
        <a:srgbClr val="F1E6FC"/>
      </a:accent6>
      <a:hlink>
        <a:srgbClr val="C40064"/>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hlm Presentation bred skärm.potx" id="{D5D9F557-17D2-49C3-8C13-668EF16569E9}" vid="{C2C8DED7-D4E4-4F3D-A626-BBA89590872E}"/>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4403875C19B554E97300495552BF047" ma:contentTypeVersion="2" ma:contentTypeDescription="Skapa ett nytt dokument." ma:contentTypeScope="" ma:versionID="baf6a617abdcbf6591584e531b9f04b9">
  <xsd:schema xmlns:xsd="http://www.w3.org/2001/XMLSchema" xmlns:xs="http://www.w3.org/2001/XMLSchema" xmlns:p="http://schemas.microsoft.com/office/2006/metadata/properties" xmlns:ns2="c2f02e10-a286-499b-b895-ad1ada1378fe" targetNamespace="http://schemas.microsoft.com/office/2006/metadata/properties" ma:root="true" ma:fieldsID="86c4e1993f17cea0bd30acaf46b9a9b9" ns2:_="">
    <xsd:import namespace="c2f02e10-a286-499b-b895-ad1ada1378f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f02e10-a286-499b-b895-ad1ada1378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46EB65-1D70-4CBD-8E7F-CD5883DF9D9F}"/>
</file>

<file path=customXml/itemProps2.xml><?xml version="1.0" encoding="utf-8"?>
<ds:datastoreItem xmlns:ds="http://schemas.openxmlformats.org/officeDocument/2006/customXml" ds:itemID="{0C7B800A-C64D-4965-835C-38DFA09F791C}"/>
</file>

<file path=customXml/itemProps3.xml><?xml version="1.0" encoding="utf-8"?>
<ds:datastoreItem xmlns:ds="http://schemas.openxmlformats.org/officeDocument/2006/customXml" ds:itemID="{C449C9C2-E4E4-4C49-A98A-BF602E4F6EAA}"/>
</file>

<file path=docProps/app.xml><?xml version="1.0" encoding="utf-8"?>
<Properties xmlns="http://schemas.openxmlformats.org/officeDocument/2006/extended-properties" xmlns:vt="http://schemas.openxmlformats.org/officeDocument/2006/docPropsVTypes">
  <Template/>
  <TotalTime>0</TotalTime>
  <Words>1928</Words>
  <Application>Microsoft Office PowerPoint</Application>
  <PresentationFormat>Bredbild</PresentationFormat>
  <Paragraphs>139</Paragraphs>
  <Slides>14</Slides>
  <Notes>1</Notes>
  <HiddenSlides>0</HiddenSlides>
  <MMClips>0</MMClips>
  <ScaleCrop>false</ScaleCrop>
  <HeadingPairs>
    <vt:vector size="8" baseType="variant">
      <vt:variant>
        <vt:lpstr>Använt teckensnitt</vt:lpstr>
      </vt:variant>
      <vt:variant>
        <vt:i4>4</vt:i4>
      </vt:variant>
      <vt:variant>
        <vt:lpstr>Tema</vt:lpstr>
      </vt:variant>
      <vt:variant>
        <vt:i4>5</vt:i4>
      </vt:variant>
      <vt:variant>
        <vt:lpstr>Serverprogram för OLE-inbäddning</vt:lpstr>
      </vt:variant>
      <vt:variant>
        <vt:i4>1</vt:i4>
      </vt:variant>
      <vt:variant>
        <vt:lpstr>Bildrubriker</vt:lpstr>
      </vt:variant>
      <vt:variant>
        <vt:i4>14</vt:i4>
      </vt:variant>
    </vt:vector>
  </HeadingPairs>
  <TitlesOfParts>
    <vt:vector size="24" baseType="lpstr">
      <vt:lpstr>Arial</vt:lpstr>
      <vt:lpstr>Calibri</vt:lpstr>
      <vt:lpstr>Stockholm Type Regular</vt:lpstr>
      <vt:lpstr>Wingdings</vt:lpstr>
      <vt:lpstr>Sthlm Presentation bred skärm</vt:lpstr>
      <vt:lpstr>1_Sthlm Presentation bred skärm</vt:lpstr>
      <vt:lpstr>2_Sthlm Presentation bred skärm</vt:lpstr>
      <vt:lpstr>3_Sthlm Presentation bred skärm</vt:lpstr>
      <vt:lpstr>4_Sthlm Presentation bred skärm</vt:lpstr>
      <vt:lpstr>think-cell Slide</vt:lpstr>
      <vt:lpstr>PowerPoint-presentation</vt:lpstr>
      <vt:lpstr>ÖDIS har kompletterat strategidokumentmallen med 57st förslag på SMARTA mål för arbete med öppna data</vt:lpstr>
      <vt:lpstr>Beslut, budget &amp; finansiering</vt:lpstr>
      <vt:lpstr>Organisation</vt:lpstr>
      <vt:lpstr>Strategi &amp; handlingsplan</vt:lpstr>
      <vt:lpstr>Publicering/portal</vt:lpstr>
      <vt:lpstr>Datamängder (1/2)</vt:lpstr>
      <vt:lpstr>Datamängder (2/2)</vt:lpstr>
      <vt:lpstr>Tekniska förutsättningar</vt:lpstr>
      <vt:lpstr>Information, utbildning &amp; marknadsföring (1/3)</vt:lpstr>
      <vt:lpstr>Information, utbildning &amp; marknadsföring (2/3)</vt:lpstr>
      <vt:lpstr>Information, utbildning &amp; marknadsföring (3/3)</vt:lpstr>
      <vt:lpstr>Samarbeten &amp; samverkan</vt:lpstr>
      <vt:lpstr>Du hittar mer information och stödmaterial på ÖDIS hemsida</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2020-11-25T13:26:30Z</dcterms:created>
  <dcterms:modified xsi:type="dcterms:W3CDTF">2020-11-25T13:26:42Z</dcterms:modified>
  <cp:category/>
  <cp:contentStatus/>
  <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0x01010064403875C19B554E97300495552BF047</vt:lpwstr>
  </property>
</Properties>
</file>