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5.xml" ContentType="application/vnd.openxmlformats-officedocument.theme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heme/theme6.xml" ContentType="application/vnd.openxmlformats-officedocument.theme+xml"/>
  <Override PartName="/ppt/theme/theme7.xml" ContentType="application/vnd.openxmlformats-officedocument.theme+xml"/>
  <Override PartName="/ppt/tags/tag62.xml" ContentType="application/vnd.openxmlformats-officedocument.presentationml.tags+xml"/>
  <Override PartName="/ppt/notesSlides/notesSlide1.xml" ContentType="application/vnd.openxmlformats-officedocument.presentationml.notesSlide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notesSlides/notesSlide2.xml" ContentType="application/vnd.openxmlformats-officedocument.presentationml.notesSlide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80" r:id="rId2"/>
    <p:sldMasterId id="2147483697" r:id="rId3"/>
    <p:sldMasterId id="2147483703" r:id="rId4"/>
    <p:sldMasterId id="2147483709" r:id="rId5"/>
  </p:sldMasterIdLst>
  <p:notesMasterIdLst>
    <p:notesMasterId r:id="rId9"/>
  </p:notesMasterIdLst>
  <p:handoutMasterIdLst>
    <p:handoutMasterId r:id="rId10"/>
  </p:handoutMasterIdLst>
  <p:sldIdLst>
    <p:sldId id="572" r:id="rId6"/>
    <p:sldId id="2506" r:id="rId7"/>
    <p:sldId id="8687" r:id="rId8"/>
  </p:sldIdLst>
  <p:sldSz cx="12192000" cy="6858000"/>
  <p:notesSz cx="7315200" cy="9601200"/>
  <p:custDataLst>
    <p:tags r:id="rId11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935" userDrawn="1">
          <p15:clr>
            <a:srgbClr val="A4A3A4"/>
          </p15:clr>
        </p15:guide>
        <p15:guide id="3" orient="horz" pos="3758" userDrawn="1">
          <p15:clr>
            <a:srgbClr val="A4A3A4"/>
          </p15:clr>
        </p15:guide>
        <p15:guide id="4" orient="horz" pos="4247" userDrawn="1">
          <p15:clr>
            <a:srgbClr val="A4A3A4"/>
          </p15:clr>
        </p15:guide>
        <p15:guide id="5" orient="horz" pos="300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8" pos="387" userDrawn="1">
          <p15:clr>
            <a:srgbClr val="A4A3A4"/>
          </p15:clr>
        </p15:guide>
        <p15:guide id="9" pos="7333" userDrawn="1">
          <p15:clr>
            <a:srgbClr val="A4A3A4"/>
          </p15:clr>
        </p15:guide>
        <p15:guide id="10" orient="horz" pos="36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Författare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BAD6"/>
    <a:srgbClr val="EBCFDD"/>
    <a:srgbClr val="F664AC"/>
    <a:srgbClr val="BFE4FF"/>
    <a:srgbClr val="F8E6FF"/>
    <a:srgbClr val="F60080"/>
    <a:srgbClr val="FFFFFF"/>
    <a:srgbClr val="FEDEED"/>
    <a:srgbClr val="C40064"/>
    <a:srgbClr val="E17F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1D1AB4-C70C-4EF3-B2B8-0C2076895C10}" v="8" dt="2020-11-25T13:52:23.9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696" y="48"/>
      </p:cViewPr>
      <p:guideLst>
        <p:guide orient="horz" pos="2160"/>
        <p:guide orient="horz" pos="935"/>
        <p:guide orient="horz" pos="3758"/>
        <p:guide orient="horz" pos="4247"/>
        <p:guide orient="horz" pos="300"/>
        <p:guide pos="3840"/>
        <p:guide pos="387"/>
        <p:guide pos="7333"/>
        <p:guide orient="horz" pos="36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ags" Target="tags/tag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19" Type="http://schemas.openxmlformats.org/officeDocument/2006/relationships/customXml" Target="../customXml/item2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4F73C6-E6BF-46CF-B34D-7A5C8688DBEE}" type="datetimeFigureOut">
              <a:rPr lang="sv-SE" smtClean="0"/>
              <a:t>2020-11-25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4143588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8F730-40FB-45F5-B014-CB7ED569AE3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3712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A4C71-A269-4800-8AF1-44182FA23438}" type="datetimeFigureOut">
              <a:rPr lang="sv-SE" smtClean="0"/>
              <a:t>2020-11-25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143588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13758-4B63-40D7-B26B-F67CE25F1C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9771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13758-4B63-40D7-B26B-F67CE25F1C5D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6105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2016-12-13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52353D-F306-481A-B3D0-C36CE0BF9563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67581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5.xml"/><Relationship Id="rId7" Type="http://schemas.openxmlformats.org/officeDocument/2006/relationships/image" Target="../media/image1.emf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jpeg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0.bin"/><Relationship Id="rId4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image" Target="../media/image6.emf"/><Relationship Id="rId2" Type="http://schemas.openxmlformats.org/officeDocument/2006/relationships/tags" Target="../tags/tag2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1.bin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image" Target="../media/image6.emf"/><Relationship Id="rId2" Type="http://schemas.openxmlformats.org/officeDocument/2006/relationships/tags" Target="../tags/tag24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2.bin"/><Relationship Id="rId4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7" Type="http://schemas.openxmlformats.org/officeDocument/2006/relationships/image" Target="../media/image6.emf"/><Relationship Id="rId2" Type="http://schemas.openxmlformats.org/officeDocument/2006/relationships/tags" Target="../tags/tag26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3.bin"/><Relationship Id="rId4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7" Type="http://schemas.openxmlformats.org/officeDocument/2006/relationships/image" Target="../media/image6.emf"/><Relationship Id="rId2" Type="http://schemas.openxmlformats.org/officeDocument/2006/relationships/tags" Target="../tags/tag28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4.bin"/><Relationship Id="rId4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15.bin"/><Relationship Id="rId4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17.bin"/><Relationship Id="rId4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19.bin"/><Relationship Id="rId4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20.bin"/><Relationship Id="rId4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7.xml"/><Relationship Id="rId7" Type="http://schemas.openxmlformats.org/officeDocument/2006/relationships/image" Target="../media/image1.emf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7.png"/><Relationship Id="rId4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1.bin"/><Relationship Id="rId4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23.bin"/><Relationship Id="rId4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24.bin"/><Relationship Id="rId4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5.bin"/><Relationship Id="rId4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27.bin"/><Relationship Id="rId4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28.bin"/><Relationship Id="rId4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9.bin"/><Relationship Id="rId4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0.bin"/><Relationship Id="rId4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2.emf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openxmlformats.org/officeDocument/2006/relationships/image" Target="../media/image2.emf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image" Target="../media/image2.emf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2.emf"/><Relationship Id="rId2" Type="http://schemas.openxmlformats.org/officeDocument/2006/relationships/tags" Target="../tags/tag1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7" Type="http://schemas.openxmlformats.org/officeDocument/2006/relationships/image" Target="../media/image2.emf"/><Relationship Id="rId2" Type="http://schemas.openxmlformats.org/officeDocument/2006/relationships/tags" Target="../tags/tag1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8.bin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-vit logo för mörka bilder">
    <p:bg>
      <p:bgPr>
        <a:blipFill dpi="0" rotWithShape="1">
          <a:blip r:embed="rId5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0258641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Slide" r:id="rId6" imgW="526" imgH="526" progId="TCLayout.ActiveDocument.1">
                  <p:embed/>
                </p:oleObj>
              </mc:Choice>
              <mc:Fallback>
                <p:oleObj name="think-cell Slide" r:id="rId6" imgW="526" imgH="526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sv-SE" sz="3000" b="1" i="0" baseline="0">
              <a:latin typeface="Stockholm Type Regular" pitchFamily="50" charset="0"/>
              <a:ea typeface="+mj-ea"/>
              <a:cs typeface="+mj-cs"/>
              <a:sym typeface="Stockholm Type Regular" pitchFamily="50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09600" y="457200"/>
            <a:ext cx="7320000" cy="968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609600" y="1440000"/>
            <a:ext cx="7296811" cy="17526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Skriv </a:t>
            </a:r>
            <a:r>
              <a:rPr lang="sv-SE" err="1"/>
              <a:t>ev</a:t>
            </a:r>
            <a:r>
              <a:rPr lang="sv-SE"/>
              <a:t> underrubrik här</a:t>
            </a:r>
          </a:p>
        </p:txBody>
      </p:sp>
      <p:sp>
        <p:nvSpPr>
          <p:cNvPr id="11" name="textruta 8"/>
          <p:cNvSpPr txBox="1">
            <a:spLocks noChangeArrowheads="1"/>
          </p:cNvSpPr>
          <p:nvPr userDrawn="1"/>
        </p:nvSpPr>
        <p:spPr bwMode="auto">
          <a:xfrm>
            <a:off x="605368" y="6215063"/>
            <a:ext cx="346921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sv-SE" sz="1000" b="1" noProof="0">
                <a:solidFill>
                  <a:schemeClr val="bg1"/>
                </a:solidFill>
              </a:rPr>
              <a:t>The </a:t>
            </a:r>
            <a:r>
              <a:rPr lang="sv-SE" sz="1000" b="1" noProof="0" err="1">
                <a:solidFill>
                  <a:schemeClr val="bg1"/>
                </a:solidFill>
              </a:rPr>
              <a:t>Capital</a:t>
            </a:r>
            <a:r>
              <a:rPr lang="sv-SE" sz="1000" b="1" noProof="0">
                <a:solidFill>
                  <a:schemeClr val="bg1"/>
                </a:solidFill>
              </a:rPr>
              <a:t> </a:t>
            </a:r>
            <a:r>
              <a:rPr lang="sv-SE" sz="1000" b="1" noProof="0" err="1">
                <a:solidFill>
                  <a:schemeClr val="bg1"/>
                </a:solidFill>
              </a:rPr>
              <a:t>of</a:t>
            </a:r>
            <a:r>
              <a:rPr lang="sv-SE" sz="1000" b="1" noProof="0">
                <a:solidFill>
                  <a:schemeClr val="bg1"/>
                </a:solidFill>
              </a:rPr>
              <a:t> Scandinavia</a:t>
            </a:r>
          </a:p>
        </p:txBody>
      </p:sp>
      <p:pic>
        <p:nvPicPr>
          <p:cNvPr id="8" name="Bildobjekt 7"/>
          <p:cNvPicPr>
            <a:picLocks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14399" y="467862"/>
            <a:ext cx="1368000" cy="468000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12288688" y="39970"/>
            <a:ext cx="158417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>
                <a:solidFill>
                  <a:schemeClr val="tx2"/>
                </a:solidFill>
              </a:rPr>
              <a:t>För att byta bakgrundsbild klicka på STHLM bilder på fliken Start. </a:t>
            </a:r>
          </a:p>
          <a:p>
            <a:endParaRPr lang="sv-SE" sz="1400">
              <a:solidFill>
                <a:schemeClr val="tx2"/>
              </a:solidFill>
            </a:endParaRPr>
          </a:p>
          <a:p>
            <a:r>
              <a:rPr lang="sv-SE" sz="1400">
                <a:solidFill>
                  <a:schemeClr val="tx2"/>
                </a:solidFill>
              </a:rPr>
              <a:t>Har du en egen bild högerklickar du på bakgrundsbilden och väljer Formatera bakgrund och sen Infoga från: Fil. </a:t>
            </a:r>
          </a:p>
          <a:p>
            <a:r>
              <a:rPr lang="sv-SE" sz="1400">
                <a:solidFill>
                  <a:schemeClr val="tx2"/>
                </a:solidFill>
              </a:rPr>
              <a:t> </a:t>
            </a:r>
          </a:p>
          <a:p>
            <a:r>
              <a:rPr lang="sv-SE" sz="1400">
                <a:solidFill>
                  <a:schemeClr val="tx2"/>
                </a:solidFill>
              </a:rPr>
              <a:t>Tänk på att logotypen alltid ska vara tydlig. Vit logotyp mot mörk bakgrund och svart logotyp mot ljus.</a:t>
            </a:r>
          </a:p>
          <a:p>
            <a:r>
              <a:rPr lang="sv-SE" sz="1400">
                <a:solidFill>
                  <a:schemeClr val="tx2"/>
                </a:solidFill>
              </a:rPr>
              <a:t>Byt mellan de olika under Layout. </a:t>
            </a:r>
          </a:p>
        </p:txBody>
      </p:sp>
    </p:spTree>
    <p:extLst>
      <p:ext uri="{BB962C8B-B14F-4D97-AF65-F5344CB8AC3E}">
        <p14:creationId xmlns:p14="http://schemas.microsoft.com/office/powerpoint/2010/main" val="1431766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7270972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think-cell Slide" r:id="rId5" imgW="526" imgH="526" progId="TCLayout.ActiveDocument.1">
                  <p:embed/>
                </p:oleObj>
              </mc:Choice>
              <mc:Fallback>
                <p:oleObj name="think-cell Slide" r:id="rId5" imgW="526" imgH="526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sv-SE" sz="3000" b="1" i="0" baseline="0">
              <a:latin typeface="Stockholm Type Regular" pitchFamily="50" charset="0"/>
              <a:ea typeface="+mj-ea"/>
              <a:cs typeface="+mj-cs"/>
              <a:sym typeface="Stockholm Type Regular" pitchFamily="50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12" name="Platshållare fö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</a:p>
        </p:txBody>
      </p:sp>
      <p:sp>
        <p:nvSpPr>
          <p:cNvPr id="13" name="Platshållare för sidfot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</a:p>
        </p:txBody>
      </p:sp>
      <p:sp>
        <p:nvSpPr>
          <p:cNvPr id="14" name="Platshållare för bildnumm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1464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7948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- Lil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1345759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think-cell Slide" r:id="rId5" imgW="526" imgH="526" progId="TCLayout.ActiveDocument.1">
                  <p:embed/>
                </p:oleObj>
              </mc:Choice>
              <mc:Fallback>
                <p:oleObj name="think-cell Slide" r:id="rId5" imgW="526" imgH="526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sv-SE" sz="2800" b="1" i="0" baseline="0">
              <a:latin typeface="Stockholm Type Regular" pitchFamily="50" charset="0"/>
              <a:ea typeface="+mj-ea"/>
              <a:cs typeface="+mj-cs"/>
              <a:sym typeface="Stockholm Type Regular" pitchFamily="50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09600" y="457200"/>
            <a:ext cx="7310400" cy="936000"/>
          </a:xfrm>
        </p:spPr>
        <p:txBody>
          <a:bodyPr anchor="t"/>
          <a:lstStyle>
            <a:lvl1pPr algn="l">
              <a:defRPr sz="28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624417" y="1439864"/>
            <a:ext cx="7310400" cy="119704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7" name="Bildobjekt 6"/>
          <p:cNvPicPr>
            <a:picLocks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3392" y="6125548"/>
            <a:ext cx="1367161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499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- Grö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620329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think-cell Slide" r:id="rId5" imgW="526" imgH="526" progId="TCLayout.ActiveDocument.1">
                  <p:embed/>
                </p:oleObj>
              </mc:Choice>
              <mc:Fallback>
                <p:oleObj name="think-cell Slide" r:id="rId5" imgW="526" imgH="526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sv-SE" sz="2800" b="1" i="0" baseline="0">
              <a:latin typeface="Stockholm Type Regular" pitchFamily="50" charset="0"/>
              <a:ea typeface="+mj-ea"/>
              <a:cs typeface="+mj-cs"/>
              <a:sym typeface="Stockholm Type Regular" pitchFamily="50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09600" y="457200"/>
            <a:ext cx="7310400" cy="936000"/>
          </a:xfrm>
        </p:spPr>
        <p:txBody>
          <a:bodyPr anchor="t"/>
          <a:lstStyle>
            <a:lvl1pPr algn="l">
              <a:defRPr sz="28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624417" y="1439864"/>
            <a:ext cx="7310400" cy="119704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6" name="Bildobjekt 5"/>
          <p:cNvPicPr>
            <a:picLocks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3392" y="6125548"/>
            <a:ext cx="1368000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859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- Ros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4388531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think-cell Slide" r:id="rId5" imgW="526" imgH="526" progId="TCLayout.ActiveDocument.1">
                  <p:embed/>
                </p:oleObj>
              </mc:Choice>
              <mc:Fallback>
                <p:oleObj name="think-cell Slide" r:id="rId5" imgW="526" imgH="526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sv-SE" sz="2800" b="1" i="0" baseline="0">
              <a:latin typeface="Stockholm Type Regular" pitchFamily="50" charset="0"/>
              <a:ea typeface="+mj-ea"/>
              <a:cs typeface="+mj-cs"/>
              <a:sym typeface="Stockholm Type Regular" pitchFamily="50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09600" y="457200"/>
            <a:ext cx="7310400" cy="936000"/>
          </a:xfrm>
        </p:spPr>
        <p:txBody>
          <a:bodyPr anchor="t"/>
          <a:lstStyle>
            <a:lvl1pPr algn="l">
              <a:defRPr sz="28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624417" y="1439864"/>
            <a:ext cx="7310400" cy="119704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6" name="Bildobjekt 5"/>
          <p:cNvPicPr>
            <a:picLocks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3392" y="6125548"/>
            <a:ext cx="1368000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1830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- Blå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3803226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think-cell Slide" r:id="rId5" imgW="526" imgH="526" progId="TCLayout.ActiveDocument.1">
                  <p:embed/>
                </p:oleObj>
              </mc:Choice>
              <mc:Fallback>
                <p:oleObj name="think-cell Slide" r:id="rId5" imgW="526" imgH="526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sv-SE" sz="2800" b="1" i="0" baseline="0">
              <a:latin typeface="Stockholm Type Regular" pitchFamily="50" charset="0"/>
              <a:ea typeface="+mj-ea"/>
              <a:cs typeface="+mj-cs"/>
              <a:sym typeface="Stockholm Type Regular" pitchFamily="50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09600" y="457200"/>
            <a:ext cx="7310400" cy="936000"/>
          </a:xfrm>
        </p:spPr>
        <p:txBody>
          <a:bodyPr anchor="t"/>
          <a:lstStyle>
            <a:lvl1pPr algn="l">
              <a:defRPr sz="28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624417" y="1439864"/>
            <a:ext cx="7310400" cy="119704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6" name="Bildobjekt 5"/>
          <p:cNvPicPr>
            <a:picLocks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3392" y="6125548"/>
            <a:ext cx="1368000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236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örstasidan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80890655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think-cell Slide" r:id="rId5" imgW="353" imgH="353" progId="TCLayout.ActiveDocument.1">
                  <p:embed/>
                </p:oleObj>
              </mc:Choice>
              <mc:Fallback>
                <p:oleObj name="think-cell Slide" r:id="rId5" imgW="353" imgH="353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sv-SE" sz="3000" b="1" i="0" baseline="0">
              <a:solidFill>
                <a:srgbClr val="000000"/>
              </a:solidFill>
              <a:latin typeface="Stockholm Type Regular" pitchFamily="50" charset="0"/>
              <a:ea typeface="+mj-ea"/>
              <a:cs typeface="+mj-cs"/>
              <a:sym typeface="Stockholm Type Regular" pitchFamily="50" charset="0"/>
            </a:endParaRPr>
          </a:p>
        </p:txBody>
      </p:sp>
      <p:sp>
        <p:nvSpPr>
          <p:cNvPr id="11" name="Rubrik 10"/>
          <p:cNvSpPr>
            <a:spLocks noGrp="1"/>
          </p:cNvSpPr>
          <p:nvPr>
            <p:ph type="title" hasCustomPrompt="1"/>
          </p:nvPr>
        </p:nvSpPr>
        <p:spPr>
          <a:xfrm>
            <a:off x="609599" y="458791"/>
            <a:ext cx="10972800" cy="831600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41241603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n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40280805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think-cell Slide" r:id="rId5" imgW="353" imgH="353" progId="TCLayout.ActiveDocument.1">
                  <p:embed/>
                </p:oleObj>
              </mc:Choice>
              <mc:Fallback>
                <p:oleObj name="think-cell Slide" r:id="rId5" imgW="353" imgH="353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sv-SE" sz="3000" b="1" i="0" baseline="0">
              <a:solidFill>
                <a:srgbClr val="000000"/>
              </a:solidFill>
              <a:latin typeface="Stockholm Type Regular" pitchFamily="50" charset="0"/>
              <a:ea typeface="+mj-ea"/>
              <a:cs typeface="+mj-cs"/>
              <a:sym typeface="Stockholm Type Regular" pitchFamily="50" charset="0"/>
            </a:endParaRPr>
          </a:p>
        </p:txBody>
      </p:sp>
      <p:sp>
        <p:nvSpPr>
          <p:cNvPr id="11" name="Rubrik 10"/>
          <p:cNvSpPr>
            <a:spLocks noGrp="1"/>
          </p:cNvSpPr>
          <p:nvPr>
            <p:ph type="title" hasCustomPrompt="1"/>
          </p:nvPr>
        </p:nvSpPr>
        <p:spPr>
          <a:xfrm>
            <a:off x="609599" y="458791"/>
            <a:ext cx="10972800" cy="8316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895555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n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77356125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think-cell Slide" r:id="rId5" imgW="353" imgH="353" progId="TCLayout.ActiveDocument.1">
                  <p:embed/>
                </p:oleObj>
              </mc:Choice>
              <mc:Fallback>
                <p:oleObj name="think-cell Slide" r:id="rId5" imgW="353" imgH="353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sv-SE" sz="3000" b="1" i="0" baseline="0">
              <a:solidFill>
                <a:srgbClr val="000000"/>
              </a:solidFill>
              <a:latin typeface="Stockholm Type Regular" pitchFamily="50" charset="0"/>
              <a:ea typeface="+mj-ea"/>
              <a:cs typeface="+mj-cs"/>
              <a:sym typeface="Stockholm Type Regular" pitchFamily="50" charset="0"/>
            </a:endParaRPr>
          </a:p>
        </p:txBody>
      </p:sp>
      <p:sp>
        <p:nvSpPr>
          <p:cNvPr id="11" name="Rubrik 10"/>
          <p:cNvSpPr>
            <a:spLocks noGrp="1"/>
          </p:cNvSpPr>
          <p:nvPr>
            <p:ph type="title" hasCustomPrompt="1"/>
          </p:nvPr>
        </p:nvSpPr>
        <p:spPr>
          <a:xfrm>
            <a:off x="609599" y="458791"/>
            <a:ext cx="10972800" cy="8316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6485793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Punktlista, en 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25400094"/>
              </p:ext>
            </p:extLst>
          </p:nvPr>
        </p:nvGraphicFramePr>
        <p:xfrm>
          <a:off x="1955" y="158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55" y="1589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21A8C5F-E374-4784-8799-ECBFE38C23D1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sv-SE" sz="3000" b="1" i="0" baseline="0">
              <a:latin typeface="Stockholm Type Regular" pitchFamily="50" charset="0"/>
              <a:ea typeface="+mj-ea"/>
              <a:cs typeface="+mj-cs"/>
              <a:sym typeface="Stockholm Type Regular" pitchFamily="50" charset="0"/>
            </a:endParaRPr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3" hasCustomPrompt="1"/>
          </p:nvPr>
        </p:nvSpPr>
        <p:spPr>
          <a:xfrm>
            <a:off x="611716" y="1440000"/>
            <a:ext cx="7315200" cy="3960000"/>
          </a:xfrm>
          <a:prstGeom prst="rect">
            <a:avLst/>
          </a:prstGeom>
        </p:spPr>
        <p:txBody>
          <a:bodyPr tIns="0"/>
          <a:lstStyle>
            <a:lvl1pPr marL="216000" indent="-216000">
              <a:spcAft>
                <a:spcPts val="480"/>
              </a:spcAft>
              <a:buFont typeface="Arial" pitchFamily="34" charset="0"/>
              <a:buChar char="•"/>
              <a:defRPr/>
            </a:lvl1pPr>
            <a:lvl2pPr indent="-396000">
              <a:defRPr/>
            </a:lvl2pPr>
            <a:lvl3pPr indent="-288000">
              <a:defRPr/>
            </a:lvl3pPr>
            <a:lvl4pPr indent="-288000">
              <a:defRPr/>
            </a:lvl4pPr>
            <a:lvl5pPr indent="-288000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5" name="Platshållare för datum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FAC4DEF-1561-41E3-A47E-1AE64D3E72F2}" type="datetime1">
              <a:rPr lang="sv-SE" smtClean="0">
                <a:solidFill>
                  <a:srgbClr val="000000"/>
                </a:solidFill>
              </a:rPr>
              <a:pPr/>
              <a:t>2020-11-25</a:t>
            </a:fld>
            <a:endParaRPr lang="sv-SE">
              <a:solidFill>
                <a:srgbClr val="000000"/>
              </a:solidFill>
            </a:endParaRPr>
          </a:p>
        </p:txBody>
      </p:sp>
      <p:sp>
        <p:nvSpPr>
          <p:cNvPr id="16" name="Platshållare för bildnummer 1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sv-SE">
                <a:solidFill>
                  <a:srgbClr val="000000"/>
                </a:solidFill>
              </a:rPr>
              <a:t>Sida </a:t>
            </a:r>
            <a:fld id="{42A5867E-8ECA-40F1-9DD6-AE7AFDFAA899}" type="slidenum">
              <a:rPr lang="sv-SE" smtClean="0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8" name="Rubrik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331411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-svart logo för ljusa bilder"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9781235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think-cell Slide" r:id="rId6" imgW="526" imgH="526" progId="TCLayout.ActiveDocument.1">
                  <p:embed/>
                </p:oleObj>
              </mc:Choice>
              <mc:Fallback>
                <p:oleObj name="think-cell Slide" r:id="rId6" imgW="526" imgH="526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sv-SE" sz="3000" b="1" i="0" baseline="0">
              <a:latin typeface="Stockholm Type Regular" pitchFamily="50" charset="0"/>
              <a:ea typeface="+mj-ea"/>
              <a:cs typeface="+mj-cs"/>
              <a:sym typeface="Stockholm Type Regular" pitchFamily="50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09600" y="457200"/>
            <a:ext cx="7320000" cy="968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609600" y="1440000"/>
            <a:ext cx="7296811" cy="17526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Skriv </a:t>
            </a:r>
            <a:r>
              <a:rPr lang="sv-SE" err="1"/>
              <a:t>ev</a:t>
            </a:r>
            <a:r>
              <a:rPr lang="sv-SE"/>
              <a:t> underrubrik här</a:t>
            </a:r>
          </a:p>
        </p:txBody>
      </p:sp>
      <p:sp>
        <p:nvSpPr>
          <p:cNvPr id="12" name="textruta 8"/>
          <p:cNvSpPr txBox="1">
            <a:spLocks noChangeArrowheads="1"/>
          </p:cNvSpPr>
          <p:nvPr userDrawn="1"/>
        </p:nvSpPr>
        <p:spPr bwMode="auto">
          <a:xfrm>
            <a:off x="605368" y="6215063"/>
            <a:ext cx="346921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sv-SE" sz="1000" b="1" noProof="0">
                <a:solidFill>
                  <a:schemeClr val="tx1"/>
                </a:solidFill>
              </a:rPr>
              <a:t>The </a:t>
            </a:r>
            <a:r>
              <a:rPr lang="sv-SE" sz="1000" b="1" noProof="0" err="1">
                <a:solidFill>
                  <a:schemeClr val="tx1"/>
                </a:solidFill>
              </a:rPr>
              <a:t>Capital</a:t>
            </a:r>
            <a:r>
              <a:rPr lang="sv-SE" sz="1000" b="1" noProof="0">
                <a:solidFill>
                  <a:schemeClr val="tx1"/>
                </a:solidFill>
              </a:rPr>
              <a:t> </a:t>
            </a:r>
            <a:r>
              <a:rPr lang="sv-SE" sz="1000" b="1" noProof="0" err="1">
                <a:solidFill>
                  <a:schemeClr val="tx1"/>
                </a:solidFill>
              </a:rPr>
              <a:t>of</a:t>
            </a:r>
            <a:r>
              <a:rPr lang="sv-SE" sz="1000" b="1" noProof="0">
                <a:solidFill>
                  <a:schemeClr val="tx1"/>
                </a:solidFill>
              </a:rPr>
              <a:t> Scandinavia</a:t>
            </a:r>
          </a:p>
        </p:txBody>
      </p:sp>
      <p:pic>
        <p:nvPicPr>
          <p:cNvPr id="10" name="Bildobjekt 9"/>
          <p:cNvPicPr>
            <a:picLocks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14399" y="467862"/>
            <a:ext cx="1368000" cy="468000"/>
          </a:xfrm>
          <a:prstGeom prst="rect">
            <a:avLst/>
          </a:prstGeom>
        </p:spPr>
      </p:pic>
      <p:sp>
        <p:nvSpPr>
          <p:cNvPr id="7" name="textruta 6"/>
          <p:cNvSpPr txBox="1"/>
          <p:nvPr userDrawn="1"/>
        </p:nvSpPr>
        <p:spPr>
          <a:xfrm>
            <a:off x="12288688" y="39970"/>
            <a:ext cx="158417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>
                <a:solidFill>
                  <a:schemeClr val="tx2"/>
                </a:solidFill>
              </a:rPr>
              <a:t>För att byta bakgrundsbild klicka på STHLM bilder på fliken Start. </a:t>
            </a:r>
          </a:p>
          <a:p>
            <a:endParaRPr lang="sv-SE" sz="1400">
              <a:solidFill>
                <a:schemeClr val="tx2"/>
              </a:solidFill>
            </a:endParaRPr>
          </a:p>
          <a:p>
            <a:r>
              <a:rPr lang="sv-SE" sz="1400">
                <a:solidFill>
                  <a:schemeClr val="tx2"/>
                </a:solidFill>
              </a:rPr>
              <a:t>Har du en egen bild högerklickar du på bakgrundsbilden och väljer Formatera bakgrund och sen Infoga från: Fil. </a:t>
            </a:r>
          </a:p>
          <a:p>
            <a:r>
              <a:rPr lang="sv-SE" sz="1400">
                <a:solidFill>
                  <a:schemeClr val="tx2"/>
                </a:solidFill>
              </a:rPr>
              <a:t> </a:t>
            </a:r>
          </a:p>
          <a:p>
            <a:r>
              <a:rPr lang="sv-SE" sz="1400">
                <a:solidFill>
                  <a:schemeClr val="tx2"/>
                </a:solidFill>
              </a:rPr>
              <a:t>Tänk på att logotypen alltid ska vara tydlig. Vit logotyp mot mörk bakgrund och svart logotyp mot ljus.</a:t>
            </a:r>
          </a:p>
          <a:p>
            <a:r>
              <a:rPr lang="sv-SE" sz="1400">
                <a:solidFill>
                  <a:schemeClr val="tx2"/>
                </a:solidFill>
              </a:rPr>
              <a:t>Byt mellan de olika under Layout. </a:t>
            </a:r>
          </a:p>
        </p:txBody>
      </p:sp>
    </p:spTree>
    <p:extLst>
      <p:ext uri="{BB962C8B-B14F-4D97-AF65-F5344CB8AC3E}">
        <p14:creationId xmlns:p14="http://schemas.microsoft.com/office/powerpoint/2010/main" val="9633407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54306413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28308BD8-5DE1-4F53-A66C-2541146E1632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sv-SE" sz="3000" b="1" i="0" baseline="0">
              <a:latin typeface="Stockholm Type Regular" pitchFamily="50" charset="0"/>
              <a:ea typeface="+mj-ea"/>
              <a:cs typeface="+mj-cs"/>
              <a:sym typeface="Stockholm Type Regular" pitchFamily="50" charset="0"/>
            </a:endParaRPr>
          </a:p>
        </p:txBody>
      </p:sp>
      <p:sp>
        <p:nvSpPr>
          <p:cNvPr id="3" name="Rubrik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 hasCustomPrompt="1"/>
          </p:nvPr>
        </p:nvSpPr>
        <p:spPr>
          <a:xfrm>
            <a:off x="609600" y="1439999"/>
            <a:ext cx="10959008" cy="429405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8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613833" y="5733256"/>
            <a:ext cx="109584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/>
              <a:t>Skriv </a:t>
            </a:r>
            <a:r>
              <a:rPr lang="sv-SE" err="1"/>
              <a:t>ev</a:t>
            </a:r>
            <a:r>
              <a:rPr lang="sv-SE"/>
              <a:t> källa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textruta 9"/>
          <p:cNvSpPr txBox="1"/>
          <p:nvPr userDrawn="1"/>
        </p:nvSpPr>
        <p:spPr>
          <a:xfrm>
            <a:off x="12432704" y="2132857"/>
            <a:ext cx="21122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>
                <a:solidFill>
                  <a:schemeClr val="tx2"/>
                </a:solidFill>
              </a:rPr>
              <a:t>Klicka på </a:t>
            </a:r>
            <a:r>
              <a:rPr lang="sv-SE" sz="1400" b="1">
                <a:solidFill>
                  <a:schemeClr val="tx2"/>
                </a:solidFill>
              </a:rPr>
              <a:t>STHLM</a:t>
            </a:r>
            <a:r>
              <a:rPr lang="sv-SE" sz="1400" baseline="0">
                <a:solidFill>
                  <a:schemeClr val="tx2"/>
                </a:solidFill>
              </a:rPr>
              <a:t> </a:t>
            </a:r>
            <a:r>
              <a:rPr lang="sv-SE" sz="1400" b="1" baseline="0">
                <a:solidFill>
                  <a:schemeClr val="tx2"/>
                </a:solidFill>
              </a:rPr>
              <a:t>bilder</a:t>
            </a:r>
            <a:r>
              <a:rPr lang="sv-SE" sz="1400" baseline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462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205252" cy="6864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93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n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81251250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4" name="think-cell Slide" r:id="rId5" imgW="353" imgH="353" progId="TCLayout.ActiveDocument.1">
                  <p:embed/>
                </p:oleObj>
              </mc:Choice>
              <mc:Fallback>
                <p:oleObj name="think-cell Slide" r:id="rId5" imgW="353" imgH="353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sv-SE" sz="3000" b="1" i="0" baseline="0">
              <a:solidFill>
                <a:srgbClr val="000000"/>
              </a:solidFill>
              <a:latin typeface="Stockholm Type Regular" pitchFamily="50" charset="0"/>
              <a:ea typeface="+mj-ea"/>
              <a:cs typeface="+mj-cs"/>
              <a:sym typeface="Stockholm Type Regular" pitchFamily="50" charset="0"/>
            </a:endParaRPr>
          </a:p>
        </p:txBody>
      </p:sp>
      <p:sp>
        <p:nvSpPr>
          <p:cNvPr id="11" name="Rubrik 10"/>
          <p:cNvSpPr>
            <a:spLocks noGrp="1"/>
          </p:cNvSpPr>
          <p:nvPr>
            <p:ph type="title" hasCustomPrompt="1"/>
          </p:nvPr>
        </p:nvSpPr>
        <p:spPr>
          <a:xfrm>
            <a:off x="609599" y="458791"/>
            <a:ext cx="10972800" cy="8316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6189155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Punktlista, en 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30416870"/>
              </p:ext>
            </p:extLst>
          </p:nvPr>
        </p:nvGraphicFramePr>
        <p:xfrm>
          <a:off x="1955" y="158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55" y="1589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956DCC6B-BF76-4BAC-AD6F-8E760EB9D453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sv-SE" sz="3000" b="1" i="0" baseline="0">
              <a:latin typeface="Stockholm Type Regular" pitchFamily="50" charset="0"/>
              <a:ea typeface="+mj-ea"/>
              <a:cs typeface="+mj-cs"/>
              <a:sym typeface="Stockholm Type Regular" pitchFamily="50" charset="0"/>
            </a:endParaRPr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3" hasCustomPrompt="1"/>
          </p:nvPr>
        </p:nvSpPr>
        <p:spPr>
          <a:xfrm>
            <a:off x="611716" y="1440000"/>
            <a:ext cx="7315200" cy="3960000"/>
          </a:xfrm>
          <a:prstGeom prst="rect">
            <a:avLst/>
          </a:prstGeom>
        </p:spPr>
        <p:txBody>
          <a:bodyPr tIns="0"/>
          <a:lstStyle>
            <a:lvl1pPr marL="216000" indent="-216000">
              <a:spcAft>
                <a:spcPts val="480"/>
              </a:spcAft>
              <a:buFont typeface="Arial" pitchFamily="34" charset="0"/>
              <a:buChar char="•"/>
              <a:defRPr/>
            </a:lvl1pPr>
            <a:lvl2pPr indent="-396000">
              <a:defRPr/>
            </a:lvl2pPr>
            <a:lvl3pPr indent="-288000">
              <a:defRPr/>
            </a:lvl3pPr>
            <a:lvl4pPr indent="-288000">
              <a:defRPr/>
            </a:lvl4pPr>
            <a:lvl5pPr indent="-288000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5" name="Platshållare för datum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FAC4DEF-1561-41E3-A47E-1AE64D3E72F2}" type="datetime1">
              <a:rPr lang="sv-SE" smtClean="0">
                <a:solidFill>
                  <a:srgbClr val="000000"/>
                </a:solidFill>
              </a:rPr>
              <a:pPr/>
              <a:t>2020-11-25</a:t>
            </a:fld>
            <a:endParaRPr lang="sv-SE">
              <a:solidFill>
                <a:srgbClr val="000000"/>
              </a:solidFill>
            </a:endParaRPr>
          </a:p>
        </p:txBody>
      </p:sp>
      <p:sp>
        <p:nvSpPr>
          <p:cNvPr id="16" name="Platshållare för bildnummer 1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sv-SE">
                <a:solidFill>
                  <a:srgbClr val="000000"/>
                </a:solidFill>
              </a:rPr>
              <a:t>Sida </a:t>
            </a:r>
            <a:fld id="{42A5867E-8ECA-40F1-9DD6-AE7AFDFAA899}" type="slidenum">
              <a:rPr lang="sv-SE" smtClean="0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8" name="Rubrik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3928662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21146632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"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673A74ED-6CB8-4954-91F8-660A84B3409A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sv-SE" sz="3000" b="1" i="0" baseline="0">
              <a:latin typeface="Stockholm Type Regular" pitchFamily="50" charset="0"/>
              <a:ea typeface="+mj-ea"/>
              <a:cs typeface="+mj-cs"/>
              <a:sym typeface="Stockholm Type Regular" pitchFamily="50" charset="0"/>
            </a:endParaRPr>
          </a:p>
        </p:txBody>
      </p:sp>
      <p:sp>
        <p:nvSpPr>
          <p:cNvPr id="3" name="Rubrik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 hasCustomPrompt="1"/>
          </p:nvPr>
        </p:nvSpPr>
        <p:spPr>
          <a:xfrm>
            <a:off x="609600" y="1439999"/>
            <a:ext cx="10959008" cy="429405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8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613833" y="5733256"/>
            <a:ext cx="109584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/>
              <a:t>Skriv </a:t>
            </a:r>
            <a:r>
              <a:rPr lang="sv-SE" err="1"/>
              <a:t>ev</a:t>
            </a:r>
            <a:r>
              <a:rPr lang="sv-SE"/>
              <a:t> källa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textruta 9"/>
          <p:cNvSpPr txBox="1"/>
          <p:nvPr userDrawn="1"/>
        </p:nvSpPr>
        <p:spPr>
          <a:xfrm>
            <a:off x="12432704" y="2132857"/>
            <a:ext cx="21122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>
                <a:solidFill>
                  <a:schemeClr val="tx2"/>
                </a:solidFill>
              </a:rPr>
              <a:t>Klicka på </a:t>
            </a:r>
            <a:r>
              <a:rPr lang="sv-SE" sz="1400" b="1">
                <a:solidFill>
                  <a:schemeClr val="tx2"/>
                </a:solidFill>
              </a:rPr>
              <a:t>STHLM</a:t>
            </a:r>
            <a:r>
              <a:rPr lang="sv-SE" sz="1400" baseline="0">
                <a:solidFill>
                  <a:schemeClr val="tx2"/>
                </a:solidFill>
              </a:rPr>
              <a:t> </a:t>
            </a:r>
            <a:r>
              <a:rPr lang="sv-SE" sz="1400" b="1" baseline="0">
                <a:solidFill>
                  <a:schemeClr val="tx2"/>
                </a:solidFill>
              </a:rPr>
              <a:t>bilder</a:t>
            </a:r>
            <a:r>
              <a:rPr lang="sv-SE" sz="1400" baseline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7209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205252" cy="6864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3018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n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37726583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0" name="think-cell Slide" r:id="rId5" imgW="353" imgH="353" progId="TCLayout.ActiveDocument.1">
                  <p:embed/>
                </p:oleObj>
              </mc:Choice>
              <mc:Fallback>
                <p:oleObj name="think-cell Slide" r:id="rId5" imgW="353" imgH="353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sv-SE" sz="3000" b="1" i="0" baseline="0">
              <a:solidFill>
                <a:srgbClr val="000000"/>
              </a:solidFill>
              <a:latin typeface="Stockholm Type Regular" pitchFamily="50" charset="0"/>
              <a:ea typeface="+mj-ea"/>
              <a:cs typeface="+mj-cs"/>
              <a:sym typeface="Stockholm Type Regular" pitchFamily="50" charset="0"/>
            </a:endParaRPr>
          </a:p>
        </p:txBody>
      </p:sp>
      <p:sp>
        <p:nvSpPr>
          <p:cNvPr id="11" name="Rubrik 10"/>
          <p:cNvSpPr>
            <a:spLocks noGrp="1"/>
          </p:cNvSpPr>
          <p:nvPr>
            <p:ph type="title" hasCustomPrompt="1"/>
          </p:nvPr>
        </p:nvSpPr>
        <p:spPr>
          <a:xfrm>
            <a:off x="609599" y="458791"/>
            <a:ext cx="10972800" cy="8316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804466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Punktlista, en 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08498333"/>
              </p:ext>
            </p:extLst>
          </p:nvPr>
        </p:nvGraphicFramePr>
        <p:xfrm>
          <a:off x="1955" y="158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4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55" y="1589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21A8C5F-E374-4784-8799-ECBFE38C23D1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sv-SE" sz="3000" b="1" i="0" baseline="0">
              <a:latin typeface="Stockholm Type Regular" pitchFamily="50" charset="0"/>
              <a:ea typeface="+mj-ea"/>
              <a:cs typeface="+mj-cs"/>
              <a:sym typeface="Stockholm Type Regular" pitchFamily="50" charset="0"/>
            </a:endParaRPr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3" hasCustomPrompt="1"/>
          </p:nvPr>
        </p:nvSpPr>
        <p:spPr>
          <a:xfrm>
            <a:off x="611716" y="1440000"/>
            <a:ext cx="7315200" cy="3960000"/>
          </a:xfrm>
          <a:prstGeom prst="rect">
            <a:avLst/>
          </a:prstGeom>
        </p:spPr>
        <p:txBody>
          <a:bodyPr tIns="0"/>
          <a:lstStyle>
            <a:lvl1pPr marL="216000" indent="-216000">
              <a:spcAft>
                <a:spcPts val="480"/>
              </a:spcAft>
              <a:buFont typeface="Arial" pitchFamily="34" charset="0"/>
              <a:buChar char="•"/>
              <a:defRPr/>
            </a:lvl1pPr>
            <a:lvl2pPr indent="-396000">
              <a:defRPr/>
            </a:lvl2pPr>
            <a:lvl3pPr indent="-288000">
              <a:defRPr/>
            </a:lvl3pPr>
            <a:lvl4pPr indent="-288000">
              <a:defRPr/>
            </a:lvl4pPr>
            <a:lvl5pPr indent="-288000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5" name="Platshållare för datum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FAC4DEF-1561-41E3-A47E-1AE64D3E72F2}" type="datetime1">
              <a:rPr lang="sv-SE" smtClean="0">
                <a:solidFill>
                  <a:srgbClr val="000000"/>
                </a:solidFill>
              </a:rPr>
              <a:pPr/>
              <a:t>2020-11-25</a:t>
            </a:fld>
            <a:endParaRPr lang="sv-SE">
              <a:solidFill>
                <a:srgbClr val="000000"/>
              </a:solidFill>
            </a:endParaRPr>
          </a:p>
        </p:txBody>
      </p:sp>
      <p:sp>
        <p:nvSpPr>
          <p:cNvPr id="16" name="Platshållare för bildnummer 1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sv-SE">
                <a:solidFill>
                  <a:srgbClr val="000000"/>
                </a:solidFill>
              </a:rPr>
              <a:t>Sida </a:t>
            </a:r>
            <a:fld id="{42A5867E-8ECA-40F1-9DD6-AE7AFDFAA899}" type="slidenum">
              <a:rPr lang="sv-SE" smtClean="0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8" name="Rubrik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5110409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84328409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8"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28308BD8-5DE1-4F53-A66C-2541146E1632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sv-SE" sz="3000" b="1" i="0" baseline="0">
              <a:latin typeface="Stockholm Type Regular" pitchFamily="50" charset="0"/>
              <a:ea typeface="+mj-ea"/>
              <a:cs typeface="+mj-cs"/>
              <a:sym typeface="Stockholm Type Regular" pitchFamily="50" charset="0"/>
            </a:endParaRPr>
          </a:p>
        </p:txBody>
      </p:sp>
      <p:sp>
        <p:nvSpPr>
          <p:cNvPr id="3" name="Rubrik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 hasCustomPrompt="1"/>
          </p:nvPr>
        </p:nvSpPr>
        <p:spPr>
          <a:xfrm>
            <a:off x="609600" y="1439999"/>
            <a:ext cx="10959008" cy="429405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8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613833" y="5733256"/>
            <a:ext cx="109584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/>
              <a:t>Skriv </a:t>
            </a:r>
            <a:r>
              <a:rPr lang="sv-SE" err="1"/>
              <a:t>ev</a:t>
            </a:r>
            <a:r>
              <a:rPr lang="sv-SE"/>
              <a:t> källa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textruta 9"/>
          <p:cNvSpPr txBox="1"/>
          <p:nvPr userDrawn="1"/>
        </p:nvSpPr>
        <p:spPr>
          <a:xfrm>
            <a:off x="12432704" y="2132857"/>
            <a:ext cx="21122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>
                <a:solidFill>
                  <a:schemeClr val="tx2"/>
                </a:solidFill>
              </a:rPr>
              <a:t>Klicka på </a:t>
            </a:r>
            <a:r>
              <a:rPr lang="sv-SE" sz="1400" b="1">
                <a:solidFill>
                  <a:schemeClr val="tx2"/>
                </a:solidFill>
              </a:rPr>
              <a:t>STHLM</a:t>
            </a:r>
            <a:r>
              <a:rPr lang="sv-SE" sz="1400" baseline="0">
                <a:solidFill>
                  <a:schemeClr val="tx2"/>
                </a:solidFill>
              </a:rPr>
              <a:t> </a:t>
            </a:r>
            <a:r>
              <a:rPr lang="sv-SE" sz="1400" b="1" baseline="0">
                <a:solidFill>
                  <a:schemeClr val="tx2"/>
                </a:solidFill>
              </a:rPr>
              <a:t>bilder</a:t>
            </a:r>
            <a:r>
              <a:rPr lang="sv-SE" sz="1400" baseline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8200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960001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2" name="think-cell Slide" r:id="rId5" imgW="526" imgH="526" progId="TCLayout.ActiveDocument.1">
                  <p:embed/>
                </p:oleObj>
              </mc:Choice>
              <mc:Fallback>
                <p:oleObj name="think-cell Slide" r:id="rId5" imgW="526" imgH="526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sv-SE" sz="3000" b="1" i="0" baseline="0">
              <a:latin typeface="Stockholm Type Regular" pitchFamily="50" charset="0"/>
              <a:ea typeface="+mj-ea"/>
              <a:cs typeface="+mj-cs"/>
              <a:sym typeface="Stockholm Type Regular" pitchFamily="50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12" name="Platshållare fö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</a:p>
        </p:txBody>
      </p:sp>
      <p:sp>
        <p:nvSpPr>
          <p:cNvPr id="13" name="Platshållare för sidfot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</a:p>
        </p:txBody>
      </p:sp>
      <p:sp>
        <p:nvSpPr>
          <p:cNvPr id="14" name="Platshållare för bildnumm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0124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 svart logo grå bakgrund">
    <p:bg>
      <p:bgPr>
        <a:solidFill>
          <a:srgbClr val="F5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8517066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think-cell Slide" r:id="rId5" imgW="526" imgH="526" progId="TCLayout.ActiveDocument.1">
                  <p:embed/>
                </p:oleObj>
              </mc:Choice>
              <mc:Fallback>
                <p:oleObj name="think-cell Slide" r:id="rId5" imgW="526" imgH="526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sv-SE" sz="3000" b="1" i="0" baseline="0">
              <a:latin typeface="Stockholm Type Regular" pitchFamily="50" charset="0"/>
              <a:ea typeface="+mj-ea"/>
              <a:cs typeface="+mj-cs"/>
              <a:sym typeface="Stockholm Type Regular" pitchFamily="50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09600" y="457200"/>
            <a:ext cx="7320000" cy="968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1440000"/>
            <a:ext cx="7305600" cy="1753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Skriv </a:t>
            </a:r>
            <a:r>
              <a:rPr lang="sv-SE" err="1"/>
              <a:t>ev</a:t>
            </a:r>
            <a:r>
              <a:rPr lang="sv-SE"/>
              <a:t> underrubrik här</a:t>
            </a:r>
          </a:p>
        </p:txBody>
      </p:sp>
      <p:sp>
        <p:nvSpPr>
          <p:cNvPr id="10" name="textruta 8"/>
          <p:cNvSpPr txBox="1">
            <a:spLocks noChangeArrowheads="1"/>
          </p:cNvSpPr>
          <p:nvPr userDrawn="1"/>
        </p:nvSpPr>
        <p:spPr bwMode="auto">
          <a:xfrm>
            <a:off x="605368" y="6215063"/>
            <a:ext cx="346921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sv-SE" sz="1000" b="1" noProof="0">
                <a:solidFill>
                  <a:schemeClr val="tx1"/>
                </a:solidFill>
              </a:rPr>
              <a:t>The </a:t>
            </a:r>
            <a:r>
              <a:rPr lang="sv-SE" sz="1000" b="1" noProof="0" err="1">
                <a:solidFill>
                  <a:schemeClr val="tx1"/>
                </a:solidFill>
              </a:rPr>
              <a:t>Capital</a:t>
            </a:r>
            <a:r>
              <a:rPr lang="sv-SE" sz="1000" b="1" noProof="0">
                <a:solidFill>
                  <a:schemeClr val="tx1"/>
                </a:solidFill>
              </a:rPr>
              <a:t> </a:t>
            </a:r>
            <a:r>
              <a:rPr lang="sv-SE" sz="1000" b="1" noProof="0" err="1">
                <a:solidFill>
                  <a:schemeClr val="tx1"/>
                </a:solidFill>
              </a:rPr>
              <a:t>of</a:t>
            </a:r>
            <a:r>
              <a:rPr lang="sv-SE" sz="1000" b="1" noProof="0">
                <a:solidFill>
                  <a:schemeClr val="tx1"/>
                </a:solidFill>
              </a:rPr>
              <a:t> Scandinavia</a:t>
            </a:r>
          </a:p>
        </p:txBody>
      </p:sp>
      <p:pic>
        <p:nvPicPr>
          <p:cNvPr id="11" name="Bildobjekt 10"/>
          <p:cNvPicPr>
            <a:picLocks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14399" y="467862"/>
            <a:ext cx="1368000" cy="46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14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205252" cy="686459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Färgrutor alt 1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731048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think-cell Slide" r:id="rId5" imgW="526" imgH="526" progId="TCLayout.ActiveDocument.1">
                  <p:embed/>
                </p:oleObj>
              </mc:Choice>
              <mc:Fallback>
                <p:oleObj name="think-cell Slide" r:id="rId5" imgW="526" imgH="526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sv-SE" sz="3000" b="1" i="0" baseline="0">
              <a:latin typeface="Stockholm Type Regular" pitchFamily="50" charset="0"/>
              <a:ea typeface="+mj-ea"/>
              <a:cs typeface="+mj-cs"/>
              <a:sym typeface="Stockholm Type Regular" pitchFamily="50" charset="0"/>
            </a:endParaRPr>
          </a:p>
        </p:txBody>
      </p:sp>
      <p:sp>
        <p:nvSpPr>
          <p:cNvPr id="6" name="Platshållare för text 16"/>
          <p:cNvSpPr txBox="1">
            <a:spLocks/>
          </p:cNvSpPr>
          <p:nvPr userDrawn="1"/>
        </p:nvSpPr>
        <p:spPr>
          <a:xfrm>
            <a:off x="609600" y="457201"/>
            <a:ext cx="7344000" cy="396081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234000" rIns="234000"/>
          <a:lstStyle>
            <a:lvl1pPr>
              <a:buNone/>
              <a:defRPr/>
            </a:lvl1pPr>
          </a:lstStyle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200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 bwMode="white">
          <a:xfrm>
            <a:off x="911424" y="628016"/>
            <a:ext cx="6816757" cy="114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 bwMode="white">
          <a:xfrm>
            <a:off x="911424" y="1844675"/>
            <a:ext cx="6816757" cy="237641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 hasCustomPrompt="1"/>
          </p:nvPr>
        </p:nvSpPr>
        <p:spPr>
          <a:xfrm>
            <a:off x="7929600" y="4418012"/>
            <a:ext cx="3652800" cy="1980000"/>
          </a:xfrm>
          <a:solidFill>
            <a:schemeClr val="accent1"/>
          </a:solidFill>
        </p:spPr>
        <p:txBody>
          <a:bodyPr anchor="t" anchorCtr="1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</a:p>
        </p:txBody>
      </p:sp>
      <p:pic>
        <p:nvPicPr>
          <p:cNvPr id="9" name="Bildobjekt 8"/>
          <p:cNvPicPr>
            <a:picLocks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14400" y="467862"/>
            <a:ext cx="1368000" cy="468276"/>
          </a:xfrm>
          <a:prstGeom prst="rect">
            <a:avLst/>
          </a:prstGeom>
        </p:spPr>
      </p:pic>
      <p:sp>
        <p:nvSpPr>
          <p:cNvPr id="12" name="textruta 8"/>
          <p:cNvSpPr txBox="1">
            <a:spLocks noChangeArrowheads="1"/>
          </p:cNvSpPr>
          <p:nvPr userDrawn="1"/>
        </p:nvSpPr>
        <p:spPr bwMode="auto">
          <a:xfrm>
            <a:off x="605368" y="6215063"/>
            <a:ext cx="346921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sv-SE" sz="1000" b="1" noProof="0">
                <a:solidFill>
                  <a:schemeClr val="tx1"/>
                </a:solidFill>
              </a:rPr>
              <a:t>The </a:t>
            </a:r>
            <a:r>
              <a:rPr lang="sv-SE" sz="1000" b="1" noProof="0" err="1">
                <a:solidFill>
                  <a:schemeClr val="tx1"/>
                </a:solidFill>
              </a:rPr>
              <a:t>Capital</a:t>
            </a:r>
            <a:r>
              <a:rPr lang="sv-SE" sz="1000" b="1" noProof="0">
                <a:solidFill>
                  <a:schemeClr val="tx1"/>
                </a:solidFill>
              </a:rPr>
              <a:t> </a:t>
            </a:r>
            <a:r>
              <a:rPr lang="sv-SE" sz="1000" b="1" noProof="0" err="1">
                <a:solidFill>
                  <a:schemeClr val="tx1"/>
                </a:solidFill>
              </a:rPr>
              <a:t>of</a:t>
            </a:r>
            <a:r>
              <a:rPr lang="sv-SE" sz="1000" b="1" noProof="0">
                <a:solidFill>
                  <a:schemeClr val="tx1"/>
                </a:solidFill>
              </a:rPr>
              <a:t> Scandinavia</a:t>
            </a:r>
          </a:p>
        </p:txBody>
      </p:sp>
      <p:sp>
        <p:nvSpPr>
          <p:cNvPr id="11" name="textruta 10"/>
          <p:cNvSpPr txBox="1"/>
          <p:nvPr userDrawn="1"/>
        </p:nvSpPr>
        <p:spPr>
          <a:xfrm>
            <a:off x="12288688" y="4483354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>
                <a:solidFill>
                  <a:schemeClr val="tx2"/>
                </a:solidFill>
              </a:rPr>
              <a:t>Klicka på </a:t>
            </a:r>
            <a:r>
              <a:rPr lang="sv-SE" sz="1400" b="1">
                <a:solidFill>
                  <a:schemeClr val="tx2"/>
                </a:solidFill>
              </a:rPr>
              <a:t>STHLM</a:t>
            </a:r>
            <a:r>
              <a:rPr lang="sv-SE" sz="1400" baseline="0">
                <a:solidFill>
                  <a:schemeClr val="tx2"/>
                </a:solidFill>
              </a:rPr>
              <a:t> </a:t>
            </a:r>
            <a:r>
              <a:rPr lang="sv-SE" sz="1400" b="1" baseline="0">
                <a:solidFill>
                  <a:schemeClr val="tx2"/>
                </a:solidFill>
              </a:rPr>
              <a:t>bilder</a:t>
            </a:r>
            <a:r>
              <a:rPr lang="sv-SE" sz="1400" baseline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8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Färgrutor alt 2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9046346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think-cell Slide" r:id="rId5" imgW="526" imgH="526" progId="TCLayout.ActiveDocument.1">
                  <p:embed/>
                </p:oleObj>
              </mc:Choice>
              <mc:Fallback>
                <p:oleObj name="think-cell Slide" r:id="rId5" imgW="526" imgH="526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sv-SE" sz="3000" b="1" i="0" baseline="0">
              <a:latin typeface="Stockholm Type Regular" pitchFamily="50" charset="0"/>
              <a:ea typeface="+mj-ea"/>
              <a:cs typeface="+mj-cs"/>
              <a:sym typeface="Stockholm Type Regular" pitchFamily="50" charset="0"/>
            </a:endParaRPr>
          </a:p>
        </p:txBody>
      </p:sp>
      <p:sp>
        <p:nvSpPr>
          <p:cNvPr id="6" name="Platshållare för text 16"/>
          <p:cNvSpPr txBox="1">
            <a:spLocks/>
          </p:cNvSpPr>
          <p:nvPr userDrawn="1"/>
        </p:nvSpPr>
        <p:spPr>
          <a:xfrm>
            <a:off x="609600" y="457201"/>
            <a:ext cx="7344000" cy="396081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234000" rIns="234000"/>
          <a:lstStyle>
            <a:lvl1pPr>
              <a:buNone/>
              <a:defRPr/>
            </a:lvl1pPr>
          </a:lstStyle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200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 bwMode="white">
          <a:xfrm>
            <a:off x="911424" y="628016"/>
            <a:ext cx="6816757" cy="114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 bwMode="white">
          <a:xfrm>
            <a:off x="911424" y="1844675"/>
            <a:ext cx="6816757" cy="237641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 hasCustomPrompt="1"/>
          </p:nvPr>
        </p:nvSpPr>
        <p:spPr>
          <a:xfrm>
            <a:off x="7929600" y="4418012"/>
            <a:ext cx="3652800" cy="1980000"/>
          </a:xfrm>
          <a:solidFill>
            <a:schemeClr val="tx2"/>
          </a:solidFill>
        </p:spPr>
        <p:txBody>
          <a:bodyPr anchor="t" anchorCtr="1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</a:p>
        </p:txBody>
      </p:sp>
      <p:pic>
        <p:nvPicPr>
          <p:cNvPr id="9" name="Bildobjekt 8"/>
          <p:cNvPicPr>
            <a:picLocks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14399" y="467862"/>
            <a:ext cx="1368000" cy="468276"/>
          </a:xfrm>
          <a:prstGeom prst="rect">
            <a:avLst/>
          </a:prstGeom>
        </p:spPr>
      </p:pic>
      <p:sp>
        <p:nvSpPr>
          <p:cNvPr id="12" name="textruta 8"/>
          <p:cNvSpPr txBox="1">
            <a:spLocks noChangeArrowheads="1"/>
          </p:cNvSpPr>
          <p:nvPr userDrawn="1"/>
        </p:nvSpPr>
        <p:spPr bwMode="auto">
          <a:xfrm>
            <a:off x="605368" y="6215063"/>
            <a:ext cx="346921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sv-SE" sz="1000" b="1" noProof="0">
                <a:solidFill>
                  <a:schemeClr val="tx1"/>
                </a:solidFill>
              </a:rPr>
              <a:t>The </a:t>
            </a:r>
            <a:r>
              <a:rPr lang="sv-SE" sz="1000" b="1" noProof="0" err="1">
                <a:solidFill>
                  <a:schemeClr val="tx1"/>
                </a:solidFill>
              </a:rPr>
              <a:t>Capital</a:t>
            </a:r>
            <a:r>
              <a:rPr lang="sv-SE" sz="1000" b="1" noProof="0">
                <a:solidFill>
                  <a:schemeClr val="tx1"/>
                </a:solidFill>
              </a:rPr>
              <a:t> </a:t>
            </a:r>
            <a:r>
              <a:rPr lang="sv-SE" sz="1000" b="1" noProof="0" err="1">
                <a:solidFill>
                  <a:schemeClr val="tx1"/>
                </a:solidFill>
              </a:rPr>
              <a:t>of</a:t>
            </a:r>
            <a:r>
              <a:rPr lang="sv-SE" sz="1000" b="1" noProof="0">
                <a:solidFill>
                  <a:schemeClr val="tx1"/>
                </a:solidFill>
              </a:rPr>
              <a:t> Scandinavia</a:t>
            </a:r>
          </a:p>
        </p:txBody>
      </p:sp>
      <p:sp>
        <p:nvSpPr>
          <p:cNvPr id="13" name="textruta 12"/>
          <p:cNvSpPr txBox="1"/>
          <p:nvPr userDrawn="1"/>
        </p:nvSpPr>
        <p:spPr>
          <a:xfrm>
            <a:off x="12288688" y="4483354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>
                <a:solidFill>
                  <a:schemeClr val="tx2"/>
                </a:solidFill>
              </a:rPr>
              <a:t>Klicka på </a:t>
            </a:r>
            <a:r>
              <a:rPr lang="sv-SE" sz="1400" b="1">
                <a:solidFill>
                  <a:schemeClr val="tx2"/>
                </a:solidFill>
              </a:rPr>
              <a:t>STHLM</a:t>
            </a:r>
            <a:r>
              <a:rPr lang="sv-SE" sz="1400" baseline="0">
                <a:solidFill>
                  <a:schemeClr val="tx2"/>
                </a:solidFill>
              </a:rPr>
              <a:t> </a:t>
            </a:r>
            <a:r>
              <a:rPr lang="sv-SE" sz="1400" b="1" baseline="0">
                <a:solidFill>
                  <a:schemeClr val="tx2"/>
                </a:solidFill>
              </a:rPr>
              <a:t>bilder</a:t>
            </a:r>
            <a:r>
              <a:rPr lang="sv-SE" sz="1400" baseline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855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Färgrutor alt 3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4177676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think-cell Slide" r:id="rId5" imgW="526" imgH="526" progId="TCLayout.ActiveDocument.1">
                  <p:embed/>
                </p:oleObj>
              </mc:Choice>
              <mc:Fallback>
                <p:oleObj name="think-cell Slide" r:id="rId5" imgW="526" imgH="526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sv-SE" sz="3000" b="1" i="0" baseline="0">
              <a:latin typeface="Stockholm Type Regular" pitchFamily="50" charset="0"/>
              <a:ea typeface="+mj-ea"/>
              <a:cs typeface="+mj-cs"/>
              <a:sym typeface="Stockholm Type Regular" pitchFamily="50" charset="0"/>
            </a:endParaRPr>
          </a:p>
        </p:txBody>
      </p:sp>
      <p:sp>
        <p:nvSpPr>
          <p:cNvPr id="6" name="Platshållare för text 16"/>
          <p:cNvSpPr txBox="1">
            <a:spLocks/>
          </p:cNvSpPr>
          <p:nvPr userDrawn="1"/>
        </p:nvSpPr>
        <p:spPr>
          <a:xfrm>
            <a:off x="609600" y="457201"/>
            <a:ext cx="7344000" cy="39608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234000" rIns="234000"/>
          <a:lstStyle>
            <a:lvl1pPr>
              <a:buNone/>
              <a:defRPr/>
            </a:lvl1pPr>
          </a:lstStyle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200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 bwMode="white">
          <a:xfrm>
            <a:off x="911424" y="628016"/>
            <a:ext cx="6816757" cy="114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 bwMode="white">
          <a:xfrm>
            <a:off x="911424" y="1844675"/>
            <a:ext cx="6816757" cy="237641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 hasCustomPrompt="1"/>
          </p:nvPr>
        </p:nvSpPr>
        <p:spPr>
          <a:xfrm>
            <a:off x="7929600" y="4418012"/>
            <a:ext cx="3652800" cy="1980000"/>
          </a:xfrm>
          <a:solidFill>
            <a:schemeClr val="accent5"/>
          </a:solidFill>
        </p:spPr>
        <p:txBody>
          <a:bodyPr anchor="t" anchorCtr="1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</a:p>
        </p:txBody>
      </p:sp>
      <p:pic>
        <p:nvPicPr>
          <p:cNvPr id="9" name="Bildobjekt 8"/>
          <p:cNvPicPr>
            <a:picLocks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14399" y="467862"/>
            <a:ext cx="1368000" cy="468276"/>
          </a:xfrm>
          <a:prstGeom prst="rect">
            <a:avLst/>
          </a:prstGeom>
        </p:spPr>
      </p:pic>
      <p:sp>
        <p:nvSpPr>
          <p:cNvPr id="12" name="textruta 8"/>
          <p:cNvSpPr txBox="1">
            <a:spLocks noChangeArrowheads="1"/>
          </p:cNvSpPr>
          <p:nvPr userDrawn="1"/>
        </p:nvSpPr>
        <p:spPr bwMode="auto">
          <a:xfrm>
            <a:off x="605368" y="6215063"/>
            <a:ext cx="346921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sv-SE" sz="1000" b="1" noProof="0">
                <a:solidFill>
                  <a:schemeClr val="tx1"/>
                </a:solidFill>
              </a:rPr>
              <a:t>The </a:t>
            </a:r>
            <a:r>
              <a:rPr lang="sv-SE" sz="1000" b="1" noProof="0" err="1">
                <a:solidFill>
                  <a:schemeClr val="tx1"/>
                </a:solidFill>
              </a:rPr>
              <a:t>Capital</a:t>
            </a:r>
            <a:r>
              <a:rPr lang="sv-SE" sz="1000" b="1" noProof="0">
                <a:solidFill>
                  <a:schemeClr val="tx1"/>
                </a:solidFill>
              </a:rPr>
              <a:t> </a:t>
            </a:r>
            <a:r>
              <a:rPr lang="sv-SE" sz="1000" b="1" noProof="0" err="1">
                <a:solidFill>
                  <a:schemeClr val="tx1"/>
                </a:solidFill>
              </a:rPr>
              <a:t>of</a:t>
            </a:r>
            <a:r>
              <a:rPr lang="sv-SE" sz="1000" b="1" noProof="0">
                <a:solidFill>
                  <a:schemeClr val="tx1"/>
                </a:solidFill>
              </a:rPr>
              <a:t> Scandinavia</a:t>
            </a:r>
          </a:p>
        </p:txBody>
      </p:sp>
      <p:sp>
        <p:nvSpPr>
          <p:cNvPr id="13" name="textruta 12"/>
          <p:cNvSpPr txBox="1"/>
          <p:nvPr userDrawn="1"/>
        </p:nvSpPr>
        <p:spPr>
          <a:xfrm>
            <a:off x="12288688" y="4483354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>
                <a:solidFill>
                  <a:schemeClr val="tx2"/>
                </a:solidFill>
              </a:rPr>
              <a:t>Klicka på </a:t>
            </a:r>
            <a:r>
              <a:rPr lang="sv-SE" sz="1400" b="1">
                <a:solidFill>
                  <a:schemeClr val="tx2"/>
                </a:solidFill>
              </a:rPr>
              <a:t>STHLM</a:t>
            </a:r>
            <a:r>
              <a:rPr lang="sv-SE" sz="1400" baseline="0">
                <a:solidFill>
                  <a:schemeClr val="tx2"/>
                </a:solidFill>
              </a:rPr>
              <a:t> </a:t>
            </a:r>
            <a:r>
              <a:rPr lang="sv-SE" sz="1400" b="1" baseline="0">
                <a:solidFill>
                  <a:schemeClr val="tx2"/>
                </a:solidFill>
              </a:rPr>
              <a:t>bilder</a:t>
            </a:r>
            <a:r>
              <a:rPr lang="sv-SE" sz="1400" baseline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562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Färgrutor alt 4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7617060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think-cell Slide" r:id="rId5" imgW="526" imgH="526" progId="TCLayout.ActiveDocument.1">
                  <p:embed/>
                </p:oleObj>
              </mc:Choice>
              <mc:Fallback>
                <p:oleObj name="think-cell Slide" r:id="rId5" imgW="526" imgH="526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sv-SE" sz="3000" b="1" i="0" baseline="0">
              <a:latin typeface="Stockholm Type Regular" pitchFamily="50" charset="0"/>
              <a:ea typeface="+mj-ea"/>
              <a:cs typeface="+mj-cs"/>
              <a:sym typeface="Stockholm Type Regular" pitchFamily="50" charset="0"/>
            </a:endParaRPr>
          </a:p>
        </p:txBody>
      </p:sp>
      <p:sp>
        <p:nvSpPr>
          <p:cNvPr id="6" name="Platshållare för text 16"/>
          <p:cNvSpPr txBox="1">
            <a:spLocks/>
          </p:cNvSpPr>
          <p:nvPr userDrawn="1"/>
        </p:nvSpPr>
        <p:spPr>
          <a:xfrm>
            <a:off x="609600" y="457201"/>
            <a:ext cx="7344000" cy="39608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lIns="234000" rIns="234000"/>
          <a:lstStyle>
            <a:lvl1pPr>
              <a:buNone/>
              <a:defRPr/>
            </a:lvl1pPr>
          </a:lstStyle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200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 bwMode="white">
          <a:xfrm>
            <a:off x="911424" y="628016"/>
            <a:ext cx="6816757" cy="114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 bwMode="white">
          <a:xfrm>
            <a:off x="911424" y="1844675"/>
            <a:ext cx="6816757" cy="237641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 hasCustomPrompt="1"/>
          </p:nvPr>
        </p:nvSpPr>
        <p:spPr>
          <a:xfrm>
            <a:off x="7929600" y="4418012"/>
            <a:ext cx="3652800" cy="1980000"/>
          </a:xfrm>
          <a:solidFill>
            <a:schemeClr val="accent3"/>
          </a:solidFill>
        </p:spPr>
        <p:txBody>
          <a:bodyPr anchor="t" anchorCtr="1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</a:p>
        </p:txBody>
      </p:sp>
      <p:pic>
        <p:nvPicPr>
          <p:cNvPr id="9" name="Bildobjekt 8"/>
          <p:cNvPicPr>
            <a:picLocks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14399" y="467862"/>
            <a:ext cx="1368000" cy="468276"/>
          </a:xfrm>
          <a:prstGeom prst="rect">
            <a:avLst/>
          </a:prstGeom>
        </p:spPr>
      </p:pic>
      <p:sp>
        <p:nvSpPr>
          <p:cNvPr id="12" name="textruta 8"/>
          <p:cNvSpPr txBox="1">
            <a:spLocks noChangeArrowheads="1"/>
          </p:cNvSpPr>
          <p:nvPr userDrawn="1"/>
        </p:nvSpPr>
        <p:spPr bwMode="auto">
          <a:xfrm>
            <a:off x="605368" y="6215063"/>
            <a:ext cx="346921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sv-SE" sz="1000" b="1" noProof="0">
                <a:solidFill>
                  <a:schemeClr val="tx1"/>
                </a:solidFill>
              </a:rPr>
              <a:t>The </a:t>
            </a:r>
            <a:r>
              <a:rPr lang="sv-SE" sz="1000" b="1" noProof="0" err="1">
                <a:solidFill>
                  <a:schemeClr val="tx1"/>
                </a:solidFill>
              </a:rPr>
              <a:t>Capital</a:t>
            </a:r>
            <a:r>
              <a:rPr lang="sv-SE" sz="1000" b="1" noProof="0">
                <a:solidFill>
                  <a:schemeClr val="tx1"/>
                </a:solidFill>
              </a:rPr>
              <a:t> </a:t>
            </a:r>
            <a:r>
              <a:rPr lang="sv-SE" sz="1000" b="1" noProof="0" err="1">
                <a:solidFill>
                  <a:schemeClr val="tx1"/>
                </a:solidFill>
              </a:rPr>
              <a:t>of</a:t>
            </a:r>
            <a:r>
              <a:rPr lang="sv-SE" sz="1000" b="1" noProof="0">
                <a:solidFill>
                  <a:schemeClr val="tx1"/>
                </a:solidFill>
              </a:rPr>
              <a:t> Scandinavia</a:t>
            </a:r>
          </a:p>
        </p:txBody>
      </p:sp>
      <p:sp>
        <p:nvSpPr>
          <p:cNvPr id="13" name="textruta 12"/>
          <p:cNvSpPr txBox="1"/>
          <p:nvPr userDrawn="1"/>
        </p:nvSpPr>
        <p:spPr>
          <a:xfrm>
            <a:off x="12288688" y="4483354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>
                <a:solidFill>
                  <a:schemeClr val="tx2"/>
                </a:solidFill>
              </a:rPr>
              <a:t>Klicka på </a:t>
            </a:r>
            <a:r>
              <a:rPr lang="sv-SE" sz="1400" b="1">
                <a:solidFill>
                  <a:schemeClr val="tx2"/>
                </a:solidFill>
              </a:rPr>
              <a:t>STHLM</a:t>
            </a:r>
            <a:r>
              <a:rPr lang="sv-SE" sz="1400" baseline="0">
                <a:solidFill>
                  <a:schemeClr val="tx2"/>
                </a:solidFill>
              </a:rPr>
              <a:t> </a:t>
            </a:r>
            <a:r>
              <a:rPr lang="sv-SE" sz="1400" b="1" baseline="0">
                <a:solidFill>
                  <a:schemeClr val="tx2"/>
                </a:solidFill>
              </a:rPr>
              <a:t>bilder</a:t>
            </a:r>
            <a:r>
              <a:rPr lang="sv-SE" sz="1400" baseline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635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vänster bred och text höger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6811889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think-cell Slide" r:id="rId5" imgW="526" imgH="526" progId="TCLayout.ActiveDocument.1">
                  <p:embed/>
                </p:oleObj>
              </mc:Choice>
              <mc:Fallback>
                <p:oleObj name="think-cell Slide" r:id="rId5" imgW="526" imgH="526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sv-SE" sz="3000" b="1" i="0" baseline="0">
              <a:latin typeface="Stockholm Type Regular" pitchFamily="50" charset="0"/>
              <a:ea typeface="+mj-ea"/>
              <a:cs typeface="+mj-cs"/>
              <a:sym typeface="Stockholm Type Regular" pitchFamily="50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09600" y="457200"/>
            <a:ext cx="10972800" cy="831600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 hasCustomPrompt="1"/>
          </p:nvPr>
        </p:nvSpPr>
        <p:spPr>
          <a:xfrm>
            <a:off x="609600" y="1439999"/>
            <a:ext cx="7680000" cy="429405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Dra bilden till platshållaren eller klicka på ikonen för att lägga till den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8496000" y="1440000"/>
            <a:ext cx="3086400" cy="429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609600" y="5733256"/>
            <a:ext cx="7680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/>
              <a:t>Skriv </a:t>
            </a:r>
            <a:r>
              <a:rPr lang="sv-SE" err="1"/>
              <a:t>ev</a:t>
            </a:r>
            <a:r>
              <a:rPr lang="sv-SE"/>
              <a:t> källa</a:t>
            </a:r>
          </a:p>
        </p:txBody>
      </p:sp>
      <p:sp>
        <p:nvSpPr>
          <p:cNvPr id="11" name="Platshållare för datum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</a:p>
        </p:txBody>
      </p:sp>
      <p:sp>
        <p:nvSpPr>
          <p:cNvPr id="12" name="Platshållare för sidfot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</a:p>
        </p:txBody>
      </p:sp>
      <p:sp>
        <p:nvSpPr>
          <p:cNvPr id="13" name="Platshållare för bildnumm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5" name="textruta 14"/>
          <p:cNvSpPr txBox="1"/>
          <p:nvPr userDrawn="1"/>
        </p:nvSpPr>
        <p:spPr>
          <a:xfrm>
            <a:off x="12288688" y="2348880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>
                <a:solidFill>
                  <a:schemeClr val="tx2"/>
                </a:solidFill>
              </a:rPr>
              <a:t>Klicka på </a:t>
            </a:r>
            <a:r>
              <a:rPr lang="sv-SE" sz="1400" b="1">
                <a:solidFill>
                  <a:schemeClr val="tx2"/>
                </a:solidFill>
              </a:rPr>
              <a:t>STHLM</a:t>
            </a:r>
            <a:r>
              <a:rPr lang="sv-SE" sz="1400" baseline="0">
                <a:solidFill>
                  <a:schemeClr val="tx2"/>
                </a:solidFill>
              </a:rPr>
              <a:t> </a:t>
            </a:r>
            <a:r>
              <a:rPr lang="sv-SE" sz="1400" b="1" baseline="0">
                <a:solidFill>
                  <a:schemeClr val="tx2"/>
                </a:solidFill>
              </a:rPr>
              <a:t>bilder</a:t>
            </a:r>
            <a:r>
              <a:rPr lang="sv-SE" sz="1400" baseline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45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vmlDrawing" Target="../drawings/vmlDrawing1.vml"/><Relationship Id="rId26" Type="http://schemas.microsoft.com/office/2007/relationships/hdphoto" Target="../media/hdphoto1.wdp"/><Relationship Id="rId3" Type="http://schemas.openxmlformats.org/officeDocument/2006/relationships/slideLayout" Target="../slideLayouts/slideLayout3.xml"/><Relationship Id="rId21" Type="http://schemas.openxmlformats.org/officeDocument/2006/relationships/oleObject" Target="../embeddings/oleObject1.bin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5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3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6.vml"/><Relationship Id="rId7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7.xml"/><Relationship Id="rId6" Type="http://schemas.openxmlformats.org/officeDocument/2006/relationships/oleObject" Target="../embeddings/oleObject16.bin"/><Relationship Id="rId5" Type="http://schemas.openxmlformats.org/officeDocument/2006/relationships/tags" Target="../tags/tag33.xml"/><Relationship Id="rId4" Type="http://schemas.openxmlformats.org/officeDocument/2006/relationships/tags" Target="../tags/tag3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3" Type="http://schemas.openxmlformats.org/officeDocument/2006/relationships/slideLayout" Target="../slideLayouts/slideLayout20.xml"/><Relationship Id="rId7" Type="http://schemas.openxmlformats.org/officeDocument/2006/relationships/tags" Target="../tags/tag36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vmlDrawing" Target="../drawings/vmlDrawing18.vml"/><Relationship Id="rId5" Type="http://schemas.openxmlformats.org/officeDocument/2006/relationships/theme" Target="../theme/theme3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21.xml"/><Relationship Id="rId9" Type="http://schemas.openxmlformats.org/officeDocument/2006/relationships/oleObject" Target="../embeddings/oleObject18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ags" Target="../tags/tag45.xml"/><Relationship Id="rId3" Type="http://schemas.openxmlformats.org/officeDocument/2006/relationships/slideLayout" Target="../slideLayouts/slideLayout24.xml"/><Relationship Id="rId7" Type="http://schemas.openxmlformats.org/officeDocument/2006/relationships/tags" Target="../tags/tag4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vmlDrawing" Target="../drawings/vmlDrawing22.vml"/><Relationship Id="rId5" Type="http://schemas.openxmlformats.org/officeDocument/2006/relationships/theme" Target="../theme/theme4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25.xml"/><Relationship Id="rId9" Type="http://schemas.openxmlformats.org/officeDocument/2006/relationships/oleObject" Target="../embeddings/oleObject22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ags" Target="../tags/tag53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8.xml"/><Relationship Id="rId7" Type="http://schemas.openxmlformats.org/officeDocument/2006/relationships/tags" Target="../tags/tag52.xml"/><Relationship Id="rId12" Type="http://schemas.openxmlformats.org/officeDocument/2006/relationships/image" Target="../media/image3.jpeg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vmlDrawing" Target="../drawings/vmlDrawing26.vml"/><Relationship Id="rId11" Type="http://schemas.openxmlformats.org/officeDocument/2006/relationships/image" Target="../media/image2.emf"/><Relationship Id="rId5" Type="http://schemas.openxmlformats.org/officeDocument/2006/relationships/theme" Target="../theme/theme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29.xml"/><Relationship Id="rId9" Type="http://schemas.openxmlformats.org/officeDocument/2006/relationships/oleObject" Target="../embeddings/oleObject26.bin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 userDrawn="1">
            <p:custDataLst>
              <p:tags r:id="rId19"/>
            </p:custDataLst>
            <p:extLst>
              <p:ext uri="{D42A27DB-BD31-4B8C-83A1-F6EECF244321}">
                <p14:modId xmlns:p14="http://schemas.microsoft.com/office/powerpoint/2010/main" val="337705192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21" imgW="526" imgH="526" progId="TCLayout.ActiveDocument.1">
                  <p:embed/>
                </p:oleObj>
              </mc:Choice>
              <mc:Fallback>
                <p:oleObj name="think-cell Slide" r:id="rId21" imgW="526" imgH="526" progId="TCLayout.ActiveDocument.1">
                  <p:embed/>
                  <p:pic>
                    <p:nvPicPr>
                      <p:cNvPr id="9" name="Object 8" hidden="1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/>
          <p:cNvSpPr/>
          <p:nvPr userDrawn="1">
            <p:custDataLst>
              <p:tags r:id="rId20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sv-SE" sz="3000" b="1" i="0" baseline="0">
              <a:latin typeface="Stockholm Type Regular" pitchFamily="50" charset="0"/>
              <a:ea typeface="+mj-ea"/>
              <a:cs typeface="+mj-cs"/>
              <a:sym typeface="Stockholm Type Regular" pitchFamily="50" charset="0"/>
            </a:endParaRPr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83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440001"/>
            <a:ext cx="10972800" cy="42940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526400" y="6186018"/>
            <a:ext cx="1056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sv-SE"/>
              <a:t>20XX-XX-XX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904000" y="6325501"/>
            <a:ext cx="6384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r>
              <a:rPr lang="sv-SE"/>
              <a:t>Skriv eventuell sidfot här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910400" y="6325501"/>
            <a:ext cx="672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A1FA3D87-4B78-4D5D-8368-DA3305501A4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C4DA01AC-30FC-4403-A622-D04A749E4F74}"/>
              </a:ext>
            </a:extLst>
          </p:cNvPr>
          <p:cNvSpPr txBox="1"/>
          <p:nvPr userDrawn="1"/>
        </p:nvSpPr>
        <p:spPr>
          <a:xfrm>
            <a:off x="0" y="0"/>
            <a:ext cx="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sv-SE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EB737FF0-8FCB-43FA-BC2F-BEA6C443D848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3392" y="6125548"/>
            <a:ext cx="1367161" cy="468000"/>
          </a:xfrm>
          <a:prstGeom prst="rect">
            <a:avLst/>
          </a:prstGeom>
        </p:spPr>
      </p:pic>
      <p:pic>
        <p:nvPicPr>
          <p:cNvPr id="14" name="Picture 10">
            <a:extLst>
              <a:ext uri="{FF2B5EF4-FFF2-40B4-BE49-F238E27FC236}">
                <a16:creationId xmlns:a16="http://schemas.microsoft.com/office/drawing/2014/main" id="{FEEA9991-6902-4557-9812-1FC3E116A2DB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8202" y="6071930"/>
            <a:ext cx="655680" cy="648501"/>
          </a:xfrm>
          <a:prstGeom prst="rect">
            <a:avLst/>
          </a:prstGeom>
        </p:spPr>
      </p:pic>
      <p:pic>
        <p:nvPicPr>
          <p:cNvPr id="15" name="Picture 6">
            <a:extLst>
              <a:ext uri="{FF2B5EF4-FFF2-40B4-BE49-F238E27FC236}">
                <a16:creationId xmlns:a16="http://schemas.microsoft.com/office/drawing/2014/main" id="{32FE3A5F-AE10-4FE6-8022-4243A5471999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26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223" y="6125548"/>
            <a:ext cx="1367161" cy="359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48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66" r:id="rId3"/>
    <p:sldLayoutId id="2147483669" r:id="rId4"/>
    <p:sldLayoutId id="2147483657" r:id="rId5"/>
    <p:sldLayoutId id="2147483658" r:id="rId6"/>
    <p:sldLayoutId id="2147483659" r:id="rId7"/>
    <p:sldLayoutId id="2147483660" r:id="rId8"/>
    <p:sldLayoutId id="2147483668" r:id="rId9"/>
    <p:sldLayoutId id="2147483654" r:id="rId10"/>
    <p:sldLayoutId id="2147483655" r:id="rId11"/>
    <p:sldLayoutId id="2147483651" r:id="rId12"/>
    <p:sldLayoutId id="2147483661" r:id="rId13"/>
    <p:sldLayoutId id="2147483662" r:id="rId14"/>
    <p:sldLayoutId id="2147483663" r:id="rId15"/>
    <p:sldLayoutId id="2147483679" r:id="rId16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2"/>
          </a:solidFill>
          <a:latin typeface="Stockholm Type Regular" pitchFamily="50" charset="0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ct val="200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98463" indent="-219075" algn="l" defTabSz="914400" rtl="0" eaLnBrk="1" latinLnBrk="0" hangingPunct="1">
        <a:spcBef>
          <a:spcPct val="20000"/>
        </a:spcBef>
        <a:spcAft>
          <a:spcPts val="30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84200" indent="-195263" algn="l" defTabSz="914400" rtl="0" eaLnBrk="1" latinLnBrk="0" hangingPunct="1">
        <a:spcBef>
          <a:spcPct val="200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812800" indent="-211138" algn="l" defTabSz="914400" rtl="0" eaLnBrk="1" latinLnBrk="0" hangingPunct="1">
        <a:spcBef>
          <a:spcPct val="20000"/>
        </a:spcBef>
        <a:spcAft>
          <a:spcPts val="30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08063" indent="-212725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 userDrawn="1"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01450214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think-cell Slide" r:id="rId6" imgW="526" imgH="526" progId="TCLayout.ActiveDocument.1">
                  <p:embed/>
                </p:oleObj>
              </mc:Choice>
              <mc:Fallback>
                <p:oleObj name="think-cell Slide" r:id="rId6" imgW="526" imgH="526" progId="TCLayout.ActiveDocument.1">
                  <p:embed/>
                  <p:pic>
                    <p:nvPicPr>
                      <p:cNvPr id="9" name="Object 8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/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sv-SE" sz="3000" b="1" i="0" baseline="0">
              <a:latin typeface="Stockholm Type Regular" pitchFamily="50" charset="0"/>
              <a:ea typeface="+mj-ea"/>
              <a:cs typeface="+mj-cs"/>
              <a:sym typeface="Stockholm Type Regular" pitchFamily="50" charset="0"/>
            </a:endParaRPr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83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440001"/>
            <a:ext cx="9710869" cy="42940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526400" y="6186018"/>
            <a:ext cx="1056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sv-SE"/>
              <a:t>20XX-XX-XX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904000" y="6325501"/>
            <a:ext cx="6384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r>
              <a:rPr lang="sv-SE"/>
              <a:t>Skriv eventuell sidfot här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910400" y="6325501"/>
            <a:ext cx="672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A1FA3D87-4B78-4D5D-8368-DA3305501A4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176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2"/>
          </a:solidFill>
          <a:latin typeface="Stockholm Type Regular" pitchFamily="50" charset="0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ct val="200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98463" indent="-219075" algn="l" defTabSz="914400" rtl="0" eaLnBrk="1" latinLnBrk="0" hangingPunct="1">
        <a:spcBef>
          <a:spcPct val="20000"/>
        </a:spcBef>
        <a:spcAft>
          <a:spcPts val="30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84200" indent="-195263" algn="l" defTabSz="914400" rtl="0" eaLnBrk="1" latinLnBrk="0" hangingPunct="1">
        <a:spcBef>
          <a:spcPct val="200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812800" indent="-211138" algn="l" defTabSz="914400" rtl="0" eaLnBrk="1" latinLnBrk="0" hangingPunct="1">
        <a:spcBef>
          <a:spcPct val="20000"/>
        </a:spcBef>
        <a:spcAft>
          <a:spcPts val="30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08063" indent="-212725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38458041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think-cell Slide" r:id="rId9" imgW="526" imgH="526" progId="TCLayout.ActiveDocument.1">
                  <p:embed/>
                </p:oleObj>
              </mc:Choice>
              <mc:Fallback>
                <p:oleObj name="think-cell Slide" r:id="rId9" imgW="526" imgH="526" progId="TCLayout.ActiveDocument.1">
                  <p:embed/>
                  <p:pic>
                    <p:nvPicPr>
                      <p:cNvPr id="9" name="Object 8" hidden="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/>
          <p:cNvSpPr/>
          <p:nvPr userDrawn="1">
            <p:custDataLst>
              <p:tags r:id="rId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sv-SE" sz="3000" b="1" i="0" baseline="0">
              <a:latin typeface="Stockholm Type Regular" pitchFamily="50" charset="0"/>
              <a:ea typeface="+mj-ea"/>
              <a:cs typeface="+mj-cs"/>
              <a:sym typeface="Stockholm Type Regular" pitchFamily="50" charset="0"/>
            </a:endParaRPr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83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440001"/>
            <a:ext cx="9710869" cy="42940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526400" y="6186018"/>
            <a:ext cx="1056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sv-SE"/>
              <a:t>20XX-XX-XX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904000" y="6325501"/>
            <a:ext cx="6384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r>
              <a:rPr lang="sv-SE"/>
              <a:t>Skriv eventuell sidfot här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910400" y="6325501"/>
            <a:ext cx="672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A1FA3D87-4B78-4D5D-8368-DA3305501A4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4583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2" r:id="rId4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2"/>
          </a:solidFill>
          <a:latin typeface="Stockholm Type Regular" pitchFamily="50" charset="0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ct val="200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98463" indent="-219075" algn="l" defTabSz="914400" rtl="0" eaLnBrk="1" latinLnBrk="0" hangingPunct="1">
        <a:spcBef>
          <a:spcPct val="20000"/>
        </a:spcBef>
        <a:spcAft>
          <a:spcPts val="30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84200" indent="-195263" algn="l" defTabSz="914400" rtl="0" eaLnBrk="1" latinLnBrk="0" hangingPunct="1">
        <a:spcBef>
          <a:spcPct val="200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812800" indent="-211138" algn="l" defTabSz="914400" rtl="0" eaLnBrk="1" latinLnBrk="0" hangingPunct="1">
        <a:spcBef>
          <a:spcPct val="20000"/>
        </a:spcBef>
        <a:spcAft>
          <a:spcPts val="30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08063" indent="-212725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224114742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think-cell Slide" r:id="rId9" imgW="526" imgH="526" progId="TCLayout.ActiveDocument.1">
                  <p:embed/>
                </p:oleObj>
              </mc:Choice>
              <mc:Fallback>
                <p:oleObj name="think-cell Slide" r:id="rId9" imgW="526" imgH="526" progId="TCLayout.ActiveDocument.1">
                  <p:embed/>
                  <p:pic>
                    <p:nvPicPr>
                      <p:cNvPr id="9" name="Object 8" hidden="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/>
          <p:cNvSpPr/>
          <p:nvPr userDrawn="1">
            <p:custDataLst>
              <p:tags r:id="rId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sv-SE" sz="3000" b="1" i="0" baseline="0">
              <a:latin typeface="Stockholm Type Regular" pitchFamily="50" charset="0"/>
              <a:ea typeface="+mj-ea"/>
              <a:cs typeface="+mj-cs"/>
              <a:sym typeface="Stockholm Type Regular" pitchFamily="50" charset="0"/>
            </a:endParaRPr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83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440001"/>
            <a:ext cx="9710869" cy="42940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526400" y="6186018"/>
            <a:ext cx="1056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sv-SE"/>
              <a:t>20XX-XX-XX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904000" y="6325501"/>
            <a:ext cx="6384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r>
              <a:rPr lang="sv-SE"/>
              <a:t>Skriv eventuell sidfot här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910400" y="6325501"/>
            <a:ext cx="672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A1FA3D87-4B78-4D5D-8368-DA3305501A4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4189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8" r:id="rId4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2"/>
          </a:solidFill>
          <a:latin typeface="Stockholm Type Regular" pitchFamily="50" charset="0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ct val="200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98463" indent="-219075" algn="l" defTabSz="914400" rtl="0" eaLnBrk="1" latinLnBrk="0" hangingPunct="1">
        <a:spcBef>
          <a:spcPct val="20000"/>
        </a:spcBef>
        <a:spcAft>
          <a:spcPts val="30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84200" indent="-195263" algn="l" defTabSz="914400" rtl="0" eaLnBrk="1" latinLnBrk="0" hangingPunct="1">
        <a:spcBef>
          <a:spcPct val="200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812800" indent="-211138" algn="l" defTabSz="914400" rtl="0" eaLnBrk="1" latinLnBrk="0" hangingPunct="1">
        <a:spcBef>
          <a:spcPct val="20000"/>
        </a:spcBef>
        <a:spcAft>
          <a:spcPts val="30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08063" indent="-212725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385904897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6" name="think-cell Slide" r:id="rId9" imgW="526" imgH="526" progId="TCLayout.ActiveDocument.1">
                  <p:embed/>
                </p:oleObj>
              </mc:Choice>
              <mc:Fallback>
                <p:oleObj name="think-cell Slide" r:id="rId9" imgW="526" imgH="526" progId="TCLayout.ActiveDocument.1">
                  <p:embed/>
                  <p:pic>
                    <p:nvPicPr>
                      <p:cNvPr id="9" name="Object 8" hidden="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/>
          <p:cNvSpPr/>
          <p:nvPr userDrawn="1">
            <p:custDataLst>
              <p:tags r:id="rId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sv-SE" sz="3000" b="1" i="0" baseline="0">
              <a:latin typeface="Stockholm Type Regular" pitchFamily="50" charset="0"/>
              <a:ea typeface="+mj-ea"/>
              <a:cs typeface="+mj-cs"/>
              <a:sym typeface="Stockholm Type Regular" pitchFamily="50" charset="0"/>
            </a:endParaRPr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83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440001"/>
            <a:ext cx="9710869" cy="42940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526400" y="6186018"/>
            <a:ext cx="1056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sv-SE"/>
              <a:t>20XX-XX-XX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904000" y="6325501"/>
            <a:ext cx="6384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r>
              <a:rPr lang="sv-SE"/>
              <a:t>Skriv eventuell sidfot här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910400" y="6325501"/>
            <a:ext cx="672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A1FA3D87-4B78-4D5D-8368-DA3305501A4C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025EAF3F-A0A1-4386-A9E1-65D39FF547D3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3392" y="6125548"/>
            <a:ext cx="1367161" cy="468000"/>
          </a:xfrm>
          <a:prstGeom prst="rect">
            <a:avLst/>
          </a:prstGeom>
        </p:spPr>
      </p:pic>
      <p:pic>
        <p:nvPicPr>
          <p:cNvPr id="14" name="Picture 10">
            <a:extLst>
              <a:ext uri="{FF2B5EF4-FFF2-40B4-BE49-F238E27FC236}">
                <a16:creationId xmlns:a16="http://schemas.microsoft.com/office/drawing/2014/main" id="{D541AC0D-5DB7-4E50-B572-74ABF07CCC61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8202" y="6071930"/>
            <a:ext cx="655680" cy="648501"/>
          </a:xfrm>
          <a:prstGeom prst="rect">
            <a:avLst/>
          </a:prstGeom>
        </p:spPr>
      </p:pic>
      <p:pic>
        <p:nvPicPr>
          <p:cNvPr id="15" name="Picture 6">
            <a:extLst>
              <a:ext uri="{FF2B5EF4-FFF2-40B4-BE49-F238E27FC236}">
                <a16:creationId xmlns:a16="http://schemas.microsoft.com/office/drawing/2014/main" id="{48949403-0FFF-40B5-B5FC-45357ACBC0D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223" y="6125548"/>
            <a:ext cx="1367161" cy="359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1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2"/>
          </a:solidFill>
          <a:latin typeface="Stockholm Type Regular" pitchFamily="50" charset="0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ct val="200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98463" indent="-219075" algn="l" defTabSz="914400" rtl="0" eaLnBrk="1" latinLnBrk="0" hangingPunct="1">
        <a:spcBef>
          <a:spcPct val="20000"/>
        </a:spcBef>
        <a:spcAft>
          <a:spcPts val="30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84200" indent="-195263" algn="l" defTabSz="914400" rtl="0" eaLnBrk="1" latinLnBrk="0" hangingPunct="1">
        <a:spcBef>
          <a:spcPct val="200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812800" indent="-211138" algn="l" defTabSz="914400" rtl="0" eaLnBrk="1" latinLnBrk="0" hangingPunct="1">
        <a:spcBef>
          <a:spcPct val="20000"/>
        </a:spcBef>
        <a:spcAft>
          <a:spcPts val="30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08063" indent="-212725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11.jpeg"/><Relationship Id="rId2" Type="http://schemas.openxmlformats.org/officeDocument/2006/relationships/tags" Target="../tags/tag62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1.bin"/><Relationship Id="rId10" Type="http://schemas.microsoft.com/office/2007/relationships/hdphoto" Target="../media/hdphoto1.wdp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7" Type="http://schemas.openxmlformats.org/officeDocument/2006/relationships/image" Target="../media/image13.emf"/><Relationship Id="rId2" Type="http://schemas.openxmlformats.org/officeDocument/2006/relationships/tags" Target="../tags/tag63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32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7" Type="http://schemas.openxmlformats.org/officeDocument/2006/relationships/hyperlink" Target="https://smartstad.stockholm/odis/" TargetMode="External"/><Relationship Id="rId2" Type="http://schemas.openxmlformats.org/officeDocument/2006/relationships/tags" Target="../tags/tag65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3.bin"/><Relationship Id="rId4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6" name="think-cell Slide" r:id="rId5" imgW="631" imgH="631" progId="TCLayout.ActiveDocument.1">
                  <p:embed/>
                </p:oleObj>
              </mc:Choice>
              <mc:Fallback>
                <p:oleObj name="think-cell Slide" r:id="rId5" imgW="631" imgH="631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ruta 5"/>
          <p:cNvSpPr txBox="1"/>
          <p:nvPr/>
        </p:nvSpPr>
        <p:spPr>
          <a:xfrm>
            <a:off x="542940" y="427908"/>
            <a:ext cx="6602626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sv-SE" sz="3200" b="1">
                <a:solidFill>
                  <a:srgbClr val="C40064"/>
                </a:solidFill>
              </a:rPr>
              <a:t>Inspirationslista redan publicerade datamängder</a:t>
            </a:r>
          </a:p>
          <a:p>
            <a:r>
              <a:rPr lang="sv-SE" sz="2000">
                <a:solidFill>
                  <a:srgbClr val="C40064"/>
                </a:solidFill>
              </a:rPr>
              <a:t>Publicerade av kommuner i Sverige</a:t>
            </a:r>
            <a:endParaRPr lang="sv-SE" sz="3200" b="1">
              <a:solidFill>
                <a:srgbClr val="C40064"/>
              </a:solidFill>
            </a:endParaRPr>
          </a:p>
          <a:p>
            <a:endParaRPr lang="sv-SE" sz="2000" b="1">
              <a:solidFill>
                <a:schemeClr val="tx2"/>
              </a:solidFill>
              <a:latin typeface="Arial" panose="020B0604020202020204" pitchFamily="34" charset="0"/>
              <a:ea typeface="Stockholm Type Regular" charset="0"/>
              <a:cs typeface="Arial" panose="020B0604020202020204" pitchFamily="34" charset="0"/>
            </a:endParaRPr>
          </a:p>
          <a:p>
            <a:r>
              <a:rPr lang="sv-SE" sz="2000" b="1">
                <a:solidFill>
                  <a:schemeClr val="tx2"/>
                </a:solidFill>
                <a:latin typeface="Arial" panose="020B0604020202020204" pitchFamily="34" charset="0"/>
                <a:ea typeface="Stockholm Type" charset="0"/>
                <a:cs typeface="Arial" panose="020B0604020202020204" pitchFamily="34" charset="0"/>
              </a:rPr>
              <a:t>ÖDIS - Ökad användning av öppna data i Stockholmsregionen</a:t>
            </a:r>
            <a:endParaRPr lang="sv-SE" sz="1400" b="1">
              <a:solidFill>
                <a:schemeClr val="tx2"/>
              </a:solidFill>
              <a:latin typeface="Arial" panose="020B0604020202020204" pitchFamily="34" charset="0"/>
              <a:ea typeface="Stockholm Type" charset="0"/>
              <a:cs typeface="Arial" panose="020B0604020202020204" pitchFamily="34" charset="0"/>
            </a:endParaRPr>
          </a:p>
        </p:txBody>
      </p:sp>
      <p:pic>
        <p:nvPicPr>
          <p:cNvPr id="7" name="Picture 13">
            <a:extLst>
              <a:ext uri="{FF2B5EF4-FFF2-40B4-BE49-F238E27FC236}">
                <a16:creationId xmlns:a16="http://schemas.microsoft.com/office/drawing/2014/main" id="{ADB51F3C-5150-4E2B-8565-72930DF9C918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73972" y="498509"/>
            <a:ext cx="844925" cy="835674"/>
          </a:xfrm>
          <a:prstGeom prst="rect">
            <a:avLst/>
          </a:prstGeom>
        </p:spPr>
      </p:pic>
      <p:pic>
        <p:nvPicPr>
          <p:cNvPr id="8" name="Picture 15">
            <a:extLst>
              <a:ext uri="{FF2B5EF4-FFF2-40B4-BE49-F238E27FC236}">
                <a16:creationId xmlns:a16="http://schemas.microsoft.com/office/drawing/2014/main" id="{B12A0271-2572-480D-8E3B-AEE251CC7372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28251" y="612969"/>
            <a:ext cx="1397782" cy="475762"/>
          </a:xfrm>
          <a:prstGeom prst="rect">
            <a:avLst/>
          </a:prstGeom>
        </p:spPr>
      </p:pic>
      <p:pic>
        <p:nvPicPr>
          <p:cNvPr id="9" name="Picture 6">
            <a:extLst>
              <a:ext uri="{FF2B5EF4-FFF2-40B4-BE49-F238E27FC236}">
                <a16:creationId xmlns:a16="http://schemas.microsoft.com/office/drawing/2014/main" id="{C24E5C5E-563A-40E6-87AB-B76B404CCF6E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0595" y="612969"/>
            <a:ext cx="1738814" cy="456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557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83769384"/>
              </p:ext>
            </p:extLst>
          </p:nvPr>
        </p:nvGraphicFramePr>
        <p:xfrm>
          <a:off x="2072980" y="644230"/>
          <a:ext cx="1289" cy="1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0" name="think-cell Slide" r:id="rId6" imgW="524" imgH="526" progId="TCLayout.ActiveDocument.1">
                  <p:embed/>
                </p:oleObj>
              </mc:Choice>
              <mc:Fallback>
                <p:oleObj name="think-cell Slide" r:id="rId6" imgW="524" imgH="526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72980" y="644230"/>
                        <a:ext cx="1289" cy="12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>
            <p:custDataLst>
              <p:tags r:id="rId3"/>
            </p:custDataLst>
          </p:nvPr>
        </p:nvSpPr>
        <p:spPr>
          <a:xfrm>
            <a:off x="1143000" y="642938"/>
            <a:ext cx="128984" cy="1289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defTabSz="742950">
              <a:spcBef>
                <a:spcPct val="0"/>
              </a:spcBef>
              <a:spcAft>
                <a:spcPct val="0"/>
              </a:spcAft>
            </a:pPr>
            <a:endParaRPr lang="sv-SE" sz="3000" b="1">
              <a:solidFill>
                <a:srgbClr val="FFFFFF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39316"/>
              </p:ext>
            </p:extLst>
          </p:nvPr>
        </p:nvGraphicFramePr>
        <p:xfrm>
          <a:off x="167527" y="1564956"/>
          <a:ext cx="11839594" cy="5070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8551">
                  <a:extLst>
                    <a:ext uri="{9D8B030D-6E8A-4147-A177-3AD203B41FA5}">
                      <a16:colId xmlns:a16="http://schemas.microsoft.com/office/drawing/2014/main" val="950240427"/>
                    </a:ext>
                  </a:extLst>
                </a:gridCol>
                <a:gridCol w="1705419">
                  <a:extLst>
                    <a:ext uri="{9D8B030D-6E8A-4147-A177-3AD203B41FA5}">
                      <a16:colId xmlns:a16="http://schemas.microsoft.com/office/drawing/2014/main" val="3620767270"/>
                    </a:ext>
                  </a:extLst>
                </a:gridCol>
                <a:gridCol w="1705419">
                  <a:extLst>
                    <a:ext uri="{9D8B030D-6E8A-4147-A177-3AD203B41FA5}">
                      <a16:colId xmlns:a16="http://schemas.microsoft.com/office/drawing/2014/main" val="1500906774"/>
                    </a:ext>
                  </a:extLst>
                </a:gridCol>
                <a:gridCol w="1867840">
                  <a:extLst>
                    <a:ext uri="{9D8B030D-6E8A-4147-A177-3AD203B41FA5}">
                      <a16:colId xmlns:a16="http://schemas.microsoft.com/office/drawing/2014/main" val="888472894"/>
                    </a:ext>
                  </a:extLst>
                </a:gridCol>
                <a:gridCol w="1786629">
                  <a:extLst>
                    <a:ext uri="{9D8B030D-6E8A-4147-A177-3AD203B41FA5}">
                      <a16:colId xmlns:a16="http://schemas.microsoft.com/office/drawing/2014/main" val="611509396"/>
                    </a:ext>
                  </a:extLst>
                </a:gridCol>
                <a:gridCol w="1686740">
                  <a:extLst>
                    <a:ext uri="{9D8B030D-6E8A-4147-A177-3AD203B41FA5}">
                      <a16:colId xmlns:a16="http://schemas.microsoft.com/office/drawing/2014/main" val="1363405904"/>
                    </a:ext>
                  </a:extLst>
                </a:gridCol>
                <a:gridCol w="1528996">
                  <a:extLst>
                    <a:ext uri="{9D8B030D-6E8A-4147-A177-3AD203B41FA5}">
                      <a16:colId xmlns:a16="http://schemas.microsoft.com/office/drawing/2014/main" val="1889669920"/>
                    </a:ext>
                  </a:extLst>
                </a:gridCol>
              </a:tblGrid>
              <a:tr h="2621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 b="1" noProof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 panose="02020603050405020304" pitchFamily="18" charset="0"/>
                          <a:cs typeface="Arial"/>
                        </a:rPr>
                        <a:t>Befolkning &amp; samhälle</a:t>
                      </a:r>
                      <a:endParaRPr lang="sv-SE" sz="1600" b="1" noProof="0" dirty="0">
                        <a:effectLst/>
                        <a:latin typeface="Arial"/>
                        <a:ea typeface="Arial" panose="020B0604020202020204" pitchFamily="34" charset="0"/>
                        <a:cs typeface="Arial"/>
                      </a:endParaRPr>
                    </a:p>
                  </a:txBody>
                  <a:tcPr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 b="1" noProof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 panose="02020603050405020304" pitchFamily="18" charset="0"/>
                          <a:cs typeface="Arial"/>
                        </a:rPr>
                        <a:t>Miljö</a:t>
                      </a:r>
                      <a:endParaRPr lang="sv-SE" sz="1600" b="1" noProof="0" dirty="0">
                        <a:effectLst/>
                        <a:latin typeface="Arial"/>
                        <a:ea typeface="Arial" panose="020B0604020202020204" pitchFamily="34" charset="0"/>
                        <a:cs typeface="Arial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 b="1" noProof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 panose="02020603050405020304" pitchFamily="18" charset="0"/>
                          <a:cs typeface="Arial"/>
                        </a:rPr>
                        <a:t>Utbildning, kultur sport</a:t>
                      </a:r>
                      <a:endParaRPr lang="sv-SE" sz="1600" b="1" noProof="0" dirty="0">
                        <a:effectLst/>
                        <a:latin typeface="Arial"/>
                        <a:ea typeface="Arial" panose="020B0604020202020204" pitchFamily="34" charset="0"/>
                        <a:cs typeface="Arial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 b="1" noProof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 panose="02020603050405020304" pitchFamily="18" charset="0"/>
                          <a:cs typeface="Arial"/>
                        </a:rPr>
                        <a:t>Region, Städer</a:t>
                      </a:r>
                      <a:endParaRPr lang="sv-SE" sz="1600" b="1" noProof="0" dirty="0">
                        <a:effectLst/>
                        <a:latin typeface="Arial"/>
                        <a:ea typeface="Arial" panose="020B0604020202020204" pitchFamily="34" charset="0"/>
                        <a:cs typeface="Arial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 b="1" noProof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 panose="02020603050405020304" pitchFamily="18" charset="0"/>
                          <a:cs typeface="Arial"/>
                        </a:rPr>
                        <a:t>Transport</a:t>
                      </a:r>
                      <a:endParaRPr lang="sv-SE" sz="1600" b="1" noProof="0" dirty="0">
                        <a:effectLst/>
                        <a:latin typeface="Arial"/>
                        <a:ea typeface="Arial" panose="020B0604020202020204" pitchFamily="34" charset="0"/>
                        <a:cs typeface="Arial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 b="1" noProof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 panose="02020603050405020304" pitchFamily="18" charset="0"/>
                          <a:cs typeface="Arial"/>
                        </a:rPr>
                        <a:t>Regeringen &amp; off. sektorn</a:t>
                      </a:r>
                      <a:endParaRPr lang="sv-SE" sz="1600" b="1" noProof="0" dirty="0">
                        <a:effectLst/>
                        <a:latin typeface="Arial"/>
                        <a:ea typeface="Arial" panose="020B0604020202020204" pitchFamily="34" charset="0"/>
                        <a:cs typeface="Arial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 b="1" kern="1200" noProof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 panose="020B0604020202020204" pitchFamily="34" charset="0"/>
                          <a:cs typeface="Arial"/>
                        </a:rPr>
                        <a:t>Vetenskap &amp; Teknik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508827"/>
                  </a:ext>
                </a:extLst>
              </a:tr>
              <a:tr h="387851"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cs typeface="Arial"/>
                        </a:rPr>
                        <a:t>Bergvärmepumpar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cs typeface="Arial"/>
                        </a:rPr>
                        <a:t>Ekologisk odlad åkermark, andel (%)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Bibliotekens besöks- och </a:t>
                      </a:r>
                      <a:r>
                        <a:rPr lang="sv-SE" sz="1100" kern="1200" dirty="0" err="1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lånestatistik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360 graders panoramabilder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 err="1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Bilflöden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E-tjänster användningsstatistik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E-tjänster användningsstatistik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296778"/>
                  </a:ext>
                </a:extLst>
              </a:tr>
              <a:tr h="310693"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cs typeface="Arial"/>
                        </a:rPr>
                        <a:t>Bygglov beslut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cs typeface="Arial"/>
                        </a:rPr>
                        <a:t>Fiskevårdsområden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Historiska</a:t>
                      </a:r>
                      <a:r>
                        <a:rPr lang="sv-SE" dirty="0"/>
                        <a:t> </a:t>
                      </a: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objekt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Badplatser med Livräddningsutrustning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 err="1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Bilpool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Informationssäkerhetskrav vid upphandling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Informationssäkerhetskrav vid upphandling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89572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cs typeface="Arial"/>
                        </a:rPr>
                        <a:t>Bygglov handläggningstid </a:t>
                      </a:r>
                      <a:endParaRPr lang="sv-SE" sz="110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cs typeface="Arial"/>
                        </a:rPr>
                        <a:t>Fågeltorn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Skolmat </a:t>
                      </a:r>
                      <a:endParaRPr lang="sv-SE" sz="110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 kern="1200" noProof="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Skyddade byggnader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Boendeparkeringszoner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 err="1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Kolada</a:t>
                      </a: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kommunstatistik 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Mobilens täckningsgrad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24416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cs typeface="Arial"/>
                        </a:rPr>
                        <a:t>Bygglovsansökningar </a:t>
                      </a:r>
                      <a:endParaRPr lang="sv-SE" sz="110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cs typeface="Arial"/>
                        </a:rPr>
                        <a:t>Genomsnittlig körsträcka med personbil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Spolade isbanor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Befolkningsstatistik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Bullerutredning eller trafikbuller via karttjänst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 err="1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Kommnuens</a:t>
                      </a: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kvalitetsredovisning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Sensordata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1435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cs typeface="Arial"/>
                        </a:rPr>
                        <a:t>Latrintömning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cs typeface="Arial"/>
                        </a:rPr>
                        <a:t>Miljöbilar andel av tot. Antal bilar (%) </a:t>
                      </a:r>
                      <a:endParaRPr lang="sv-SE" sz="110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Stadskartor i </a:t>
                      </a:r>
                      <a:r>
                        <a:rPr lang="sv-SE" sz="1100" kern="1200" dirty="0" err="1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Minecraft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Detaljplaner </a:t>
                      </a:r>
                      <a:endParaRPr lang="sv-SE" sz="110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 kern="1200" noProof="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Cykel - Lånecyklar positionering &amp; cykelställ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Leverantörsfakturor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Tillgång bredband  min. 100 Mbit/s, andel (%) </a:t>
                      </a:r>
                      <a:endParaRPr lang="sv-SE" sz="110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3282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cs typeface="Arial"/>
                        </a:rPr>
                        <a:t>Lediga jobb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cs typeface="Arial"/>
                        </a:rPr>
                        <a:t>Miljömålsuppfyllnad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Terrängkarta, </a:t>
                      </a:r>
                      <a:r>
                        <a:rPr lang="sv-SE" sz="1100" kern="1200" dirty="0" err="1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Minecraft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Drönarbilder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Cykelpumpar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Livsmedelsanläggningar, Livsmedelsverksamheter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Trafikkameror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67373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cs typeface="Arial"/>
                        </a:rPr>
                        <a:t>Lediga tomter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cs typeface="Arial"/>
                        </a:rPr>
                        <a:t>Naturreservat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Vandringsleder startpunkter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Flygbilder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 err="1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Cyklevägar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 b="1" kern="1200" noProof="0">
                          <a:solidFill>
                            <a:srgbClr val="FFFFFF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Socialtjänst</a:t>
                      </a:r>
                      <a:endParaRPr lang="sv-SE" sz="1100" b="1" kern="1200" noProof="0" dirty="0">
                        <a:solidFill>
                          <a:srgbClr val="FFFFFF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Trafikmätningar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25141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cs typeface="Arial"/>
                        </a:rPr>
                        <a:t>Offentliga toaletter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cs typeface="Arial"/>
                        </a:rPr>
                        <a:t>Radon hushållsmätningar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Vandringsleder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Kartor, höjdinformation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Fotgängarmätning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Godkända Vård- och omsorgsboenden </a:t>
                      </a:r>
                      <a:endParaRPr lang="sv-SE" sz="110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Verksamhetskritiska system </a:t>
                      </a:r>
                      <a:endParaRPr lang="sv-SE" sz="110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785849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cs typeface="Arial"/>
                        </a:rPr>
                        <a:t>Pulkabackar </a:t>
                      </a:r>
                      <a:endParaRPr lang="sv-SE" sz="110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cs typeface="Arial"/>
                        </a:rPr>
                        <a:t>Solkarta för placering av solceller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Vintersportanläggningar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Naturreservat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Vägarbeten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Hemtjänst, godkända utförare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 err="1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Wifi</a:t>
                      </a: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GPS positioner där </a:t>
                      </a:r>
                      <a:r>
                        <a:rPr lang="sv-SE" sz="1100" kern="1200" dirty="0" err="1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openwifi</a:t>
                      </a: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finns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5181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 err="1">
                          <a:solidFill>
                            <a:schemeClr val="dk1"/>
                          </a:solidFill>
                          <a:effectLst/>
                          <a:latin typeface="Arial"/>
                          <a:cs typeface="Arial"/>
                        </a:rPr>
                        <a:t>Wifi</a:t>
                      </a: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cs typeface="Arial"/>
                        </a:rPr>
                        <a:t> på offentliga platser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cs typeface="Arial"/>
                        </a:rPr>
                        <a:t>Strandskydd - gällande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Värdefulla kulturmiljöer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Offentliga bryggor </a:t>
                      </a:r>
                      <a:endParaRPr lang="sv-SE" sz="110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Parkering för husvagn och husbilar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Butiker som erbjuder hemleverans till riskgrupper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 err="1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Wifi</a:t>
                      </a: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offentlig statistik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8533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cs typeface="Arial"/>
                        </a:rPr>
                        <a:t>Återvinningscentraler och -stationer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cs typeface="Arial"/>
                        </a:rPr>
                        <a:t>Vattennivå, grundvattennivåer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Motionsspår och motionsytor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Polisstationer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Parkering, betalzoner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Jämförelsedata Servicehus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110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92185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100" noProof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100" noProof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100" kern="1200" noProof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Hotell och vandrarhem</a:t>
                      </a: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Parkering, Infartsparkeringar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Jämförelsedata Äldreboenden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100" kern="1200" noProof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243927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100" noProof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100" noProof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100" kern="1200" noProof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100" kern="1200" noProof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100" kern="1200" noProof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100" kern="1200" noProof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100" kern="1200" noProof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2956141"/>
                  </a:ext>
                </a:extLst>
              </a:tr>
            </a:tbl>
          </a:graphicData>
        </a:graphic>
      </p:graphicFrame>
      <p:sp>
        <p:nvSpPr>
          <p:cNvPr id="20" name="Title 2"/>
          <p:cNvSpPr>
            <a:spLocks noGrp="1"/>
          </p:cNvSpPr>
          <p:nvPr>
            <p:ph type="title"/>
          </p:nvPr>
        </p:nvSpPr>
        <p:spPr>
          <a:xfrm>
            <a:off x="535672" y="458791"/>
            <a:ext cx="11382687" cy="831600"/>
          </a:xfrm>
        </p:spPr>
        <p:txBody>
          <a:bodyPr>
            <a:noAutofit/>
          </a:bodyPr>
          <a:lstStyle/>
          <a:p>
            <a:r>
              <a:rPr lang="sv-SE">
                <a:solidFill>
                  <a:schemeClr val="tx2"/>
                </a:solidFill>
                <a:latin typeface="Arial"/>
                <a:cs typeface="Arial"/>
              </a:rPr>
              <a:t>Nedan finns ett urval av vad andra kommuner har publicerat för inspiration</a:t>
            </a:r>
          </a:p>
        </p:txBody>
      </p:sp>
    </p:spTree>
    <p:extLst>
      <p:ext uri="{BB962C8B-B14F-4D97-AF65-F5344CB8AC3E}">
        <p14:creationId xmlns:p14="http://schemas.microsoft.com/office/powerpoint/2010/main" val="2280332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8E3EA6D3-F397-4055-97F2-031420B98AE3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4"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8E3EA6D3-F397-4055-97F2-031420B98AE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 hidden="1">
            <a:extLst>
              <a:ext uri="{FF2B5EF4-FFF2-40B4-BE49-F238E27FC236}">
                <a16:creationId xmlns:a16="http://schemas.microsoft.com/office/drawing/2014/main" id="{D9EE38D9-4DBE-48C4-80E2-14EB1BC6F0AD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3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BD81298-249E-0B4B-BAF5-AF9E825D7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442" y="404664"/>
            <a:ext cx="10857725" cy="831600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  <a:latin typeface="Arial"/>
                <a:cs typeface="Arial"/>
              </a:rPr>
              <a:t>Du hittar mer information och stödmaterial på ÖDIS hemsida</a:t>
            </a:r>
            <a:endParaRPr lang="sv-SE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348EA43-4FC6-4262-A55D-6FD20ABDD2E0}"/>
              </a:ext>
            </a:extLst>
          </p:cNvPr>
          <p:cNvSpPr txBox="1"/>
          <p:nvPr/>
        </p:nvSpPr>
        <p:spPr>
          <a:xfrm>
            <a:off x="522442" y="1984108"/>
            <a:ext cx="98978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Detta material är framtaget av projektet Ökad användning av öppna data i Stockholmsregionen (ÖDIS), som var </a:t>
            </a:r>
            <a:r>
              <a:rPr kumimoji="0" lang="sv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 gemensam satsning av samtliga 26 kommuner i kommunsamarbetet Storsthlm. Projektet pågick april 2018 – december 2020. </a:t>
            </a: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Läs mer om projektet och hitta mer stödmaterial likt detta på </a:t>
            </a:r>
            <a:r>
              <a:rPr kumimoji="0" lang="sv-SE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smartstad.stockholm</a:t>
            </a: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kumimoji="0" lang="sv-SE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odis</a:t>
            </a:r>
            <a:endParaRPr kumimoji="0" lang="sv-SE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20556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167aa371da62cb12a661987a1bf5f35ea9b41"/>
  <p:tag name="DEFINEDWA" val="True"/>
  <p:tag name="TOP" val="207,4512"/>
  <p:tag name="LEFT" val="87,54456"/>
  <p:tag name="RIGHT" val="931,304"/>
  <p:tag name="BOTTOM" val="475,6342"/>
  <p:tag name="NUMBEREDHEADINGS" val="True"/>
  <p:tag name="USEWA" val="False"/>
  <p:tag name="THINKCELLPRESENTATIONDONOTDELETE" val="&lt;?xml version=&quot;1.0&quot; encoding=&quot;UTF-16&quot; standalone=&quot;yes&quot;?&gt;&lt;root reqver=&quot;25060&quot;&gt;&lt;version val=&quot;27926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#d %1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4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4&quot;&gt;&lt;elem m_fUsage=&quot;2.43900000000000005684E+00&quot;&gt;&lt;m_msothmcolidx val=&quot;0&quot;/&gt;&lt;m_rgb r=&quot;E9&quot; g=&quot;E9&quot; b=&quot;E9&quot;/&gt;&lt;m_nBrightness endver=&quot;26206&quot; val=&quot;0&quot;/&gt;&lt;/elem&gt;&lt;elem m_fUsage=&quot;1.60022790000000014743E+00&quot;&gt;&lt;m_msothmcolidx val=&quot;0&quot;/&gt;&lt;m_rgb r=&quot;FD&quot; g=&quot;B0&quot; b=&quot;D4&quot;/&gt;&lt;m_nBrightness endver=&quot;26206&quot; val=&quot;0&quot;/&gt;&lt;/elem&gt;&lt;elem m_fUsage=&quot;1.00000000000000000000E+00&quot;&gt;&lt;m_msothmcolidx val=&quot;0&quot;/&gt;&lt;m_rgb r=&quot;7F&quot; g=&quot;7F&quot; b=&quot;7F&quot;/&gt;&lt;m_nBrightness endver=&quot;26206&quot; val=&quot;0&quot;/&gt;&lt;/elem&gt;&lt;elem m_fUsage=&quot;6.56100000000000127542E-01&quot;&gt;&lt;m_msothmcolidx val=&quot;0&quot;/&gt;&lt;m_rgb r=&quot;FF&quot; g=&quot;43&quot; b=&quot;A3&quot;/&gt;&lt;m_nBrightness endver=&quot;26206&quot;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hYrhDKySJuLvX0TUyZrz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3v9aZE5RxGgm4S.Nxwv4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cPHlvAfSjmP.ZnzsV_8d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8z1oMKUTkqBm6r83sNUd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04xATyCQbSxLp_BsAIrp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cgCL9vJRomI1fdSquM.2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Ip0F0tNQo.0625ULKQWd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wQ.l5XZREq846WJoY5bi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UC_JZT4QBiXi20FYEEpR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vFv0J3rTt.tAaTP52De4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zmIaHdoTL.9_0_dn2Cdw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iaEPaGGQjWAr56S2w3qqw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zmIaHdoTL.9_0_dn2Cdww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iaEPaGGQjWAr56S2w3qq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zmIaHdoTL.9_0_dn2Cdww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iaEPaGGQjWAr56S2w3qq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L78utRq8BAwpNBq9loxH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3Cb6A05qBycM2U20cTTi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zmIaHdoTL.9_0_dn2Cdww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iaEPaGGQjWAr56S2w3qq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Zd0rqW9C3yWggvL5ys94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n7oO0zUT7qa18FEnvp31Q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cZfbF3HbLXNLmnQ9nk86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zmIaHdoTL.9_0_dn2Cdww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iaEPaGGQjWAr56S2w3qq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L78utRq8BAwpNBq9loxHQ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3Cb6A05qBycM2U20cTTi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cgCL9vJRomI1fdSquM.2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uPOdlK.SzGwjmTVJjntCA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m6K0JMt0lNvFjcq_LDwf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RSUA0W0Q9aYzaprKJlhA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GZkiwlQSqfjoEauHztog"/>
</p:tagLst>
</file>

<file path=ppt/theme/theme1.xml><?xml version="1.0" encoding="utf-8"?>
<a:theme xmlns:a="http://schemas.openxmlformats.org/drawingml/2006/main" name="Sthlm Presentation bred skärm">
  <a:themeElements>
    <a:clrScheme name="Stockholms stad">
      <a:dk1>
        <a:srgbClr val="000000"/>
      </a:dk1>
      <a:lt1>
        <a:srgbClr val="FFFFFF"/>
      </a:lt1>
      <a:dk2>
        <a:srgbClr val="C40064"/>
      </a:dk2>
      <a:lt2>
        <a:srgbClr val="FEDEED"/>
      </a:lt2>
      <a:accent1>
        <a:srgbClr val="00867F"/>
      </a:accent1>
      <a:accent2>
        <a:srgbClr val="D5F7F4"/>
      </a:accent2>
      <a:accent3>
        <a:srgbClr val="006EBF"/>
      </a:accent3>
      <a:accent4>
        <a:srgbClr val="DCD9D2"/>
      </a:accent4>
      <a:accent5>
        <a:srgbClr val="5D237D"/>
      </a:accent5>
      <a:accent6>
        <a:srgbClr val="F1E6FC"/>
      </a:accent6>
      <a:hlink>
        <a:srgbClr val="006EBF"/>
      </a:hlink>
      <a:folHlink>
        <a:srgbClr val="5D237D"/>
      </a:folHlink>
    </a:clrScheme>
    <a:fontScheme name="Stockholms st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custClrLst>
    <a:custClr name="Stockholms stad Rosa">
      <a:srgbClr val="C40064"/>
    </a:custClr>
    <a:custClr name="Stockholms stad Ljusrosa">
      <a:srgbClr val="FEDEED"/>
    </a:custClr>
    <a:custClr name="Stockholms stad Grön">
      <a:srgbClr val="00867F"/>
    </a:custClr>
    <a:custClr name="Stockholms stad Ljusgrön">
      <a:srgbClr val="D5F7F4"/>
    </a:custClr>
    <a:custClr name="Stockholms stad Orange">
      <a:srgbClr val="DD4A2C"/>
    </a:custClr>
    <a:custClr name="Stockholms stad Ljusorange">
      <a:srgbClr val="FFD7D2"/>
    </a:custClr>
    <a:custClr name="Stockholms stad Blå">
      <a:srgbClr val="006EBF"/>
    </a:custClr>
    <a:custClr name="Stockholms stad Ljusblå">
      <a:srgbClr val="D6EDFC"/>
    </a:custClr>
    <a:custClr name="Stockholms stad Lila">
      <a:srgbClr val="5D237D"/>
    </a:custClr>
    <a:custClr name="Stockholms stad Ljuslila">
      <a:srgbClr val="F1E6FC"/>
    </a:custClr>
    <a:custClr name="Stockholms stad Gul">
      <a:srgbClr val="FCBF0A"/>
    </a:custClr>
    <a:custClr name="Stockholms stad Grå">
      <a:srgbClr val="DCD9D2"/>
    </a:custClr>
  </a:custClrLst>
  <a:extLst>
    <a:ext uri="{05A4C25C-085E-4340-85A3-A5531E510DB2}">
      <thm15:themeFamily xmlns:thm15="http://schemas.microsoft.com/office/thememl/2012/main" name="Sthlm Presentation bred skärm.potx" id="{D5D9F557-17D2-49C3-8C13-668EF16569E9}" vid="{C2C8DED7-D4E4-4F3D-A626-BBA89590872E}"/>
    </a:ext>
  </a:extLst>
</a:theme>
</file>

<file path=ppt/theme/theme2.xml><?xml version="1.0" encoding="utf-8"?>
<a:theme xmlns:a="http://schemas.openxmlformats.org/drawingml/2006/main" name="1_Sthlm Presentation bred skärm">
  <a:themeElements>
    <a:clrScheme name="Stockholms stad">
      <a:dk1>
        <a:srgbClr val="000000"/>
      </a:dk1>
      <a:lt1>
        <a:srgbClr val="FFFFFF"/>
      </a:lt1>
      <a:dk2>
        <a:srgbClr val="C40064"/>
      </a:dk2>
      <a:lt2>
        <a:srgbClr val="FEDEED"/>
      </a:lt2>
      <a:accent1>
        <a:srgbClr val="00867F"/>
      </a:accent1>
      <a:accent2>
        <a:srgbClr val="D5F7F4"/>
      </a:accent2>
      <a:accent3>
        <a:srgbClr val="006EBF"/>
      </a:accent3>
      <a:accent4>
        <a:srgbClr val="DCD9D2"/>
      </a:accent4>
      <a:accent5>
        <a:srgbClr val="5D237D"/>
      </a:accent5>
      <a:accent6>
        <a:srgbClr val="F1E6FC"/>
      </a:accent6>
      <a:hlink>
        <a:srgbClr val="006EBF"/>
      </a:hlink>
      <a:folHlink>
        <a:srgbClr val="5D237D"/>
      </a:folHlink>
    </a:clrScheme>
    <a:fontScheme name="Stockholms st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custClrLst>
    <a:custClr name="Stockholms stad Rosa">
      <a:srgbClr val="C40064"/>
    </a:custClr>
    <a:custClr name="Stockholms stad Ljusrosa">
      <a:srgbClr val="FEDEED"/>
    </a:custClr>
    <a:custClr name="Stockholms stad Grön">
      <a:srgbClr val="00867F"/>
    </a:custClr>
    <a:custClr name="Stockholms stad Ljusgrön">
      <a:srgbClr val="D5F7F4"/>
    </a:custClr>
    <a:custClr name="Stockholms stad Orange">
      <a:srgbClr val="DD4A2C"/>
    </a:custClr>
    <a:custClr name="Stockholms stad Ljusorange">
      <a:srgbClr val="FFD7D2"/>
    </a:custClr>
    <a:custClr name="Stockholms stad Blå">
      <a:srgbClr val="006EBF"/>
    </a:custClr>
    <a:custClr name="Stockholms stad Ljusblå">
      <a:srgbClr val="D6EDFC"/>
    </a:custClr>
    <a:custClr name="Stockholms stad Lila">
      <a:srgbClr val="5D237D"/>
    </a:custClr>
    <a:custClr name="Stockholms stad Ljuslila">
      <a:srgbClr val="F1E6FC"/>
    </a:custClr>
    <a:custClr name="Stockholms stad Gul">
      <a:srgbClr val="FCBF0A"/>
    </a:custClr>
    <a:custClr name="Stockholms stad Grå">
      <a:srgbClr val="DCD9D2"/>
    </a:custClr>
  </a:custClrLst>
  <a:extLst>
    <a:ext uri="{05A4C25C-085E-4340-85A3-A5531E510DB2}">
      <thm15:themeFamily xmlns:thm15="http://schemas.microsoft.com/office/thememl/2012/main" name="Sthlm Presentation bred skärm.potx" id="{D5D9F557-17D2-49C3-8C13-668EF16569E9}" vid="{C2C8DED7-D4E4-4F3D-A626-BBA89590872E}"/>
    </a:ext>
  </a:extLst>
</a:theme>
</file>

<file path=ppt/theme/theme3.xml><?xml version="1.0" encoding="utf-8"?>
<a:theme xmlns:a="http://schemas.openxmlformats.org/drawingml/2006/main" name="2_Sthlm Presentation bred skärm">
  <a:themeElements>
    <a:clrScheme name="Custom 1">
      <a:dk1>
        <a:srgbClr val="000000"/>
      </a:dk1>
      <a:lt1>
        <a:srgbClr val="FFFFFF"/>
      </a:lt1>
      <a:dk2>
        <a:srgbClr val="C40064"/>
      </a:dk2>
      <a:lt2>
        <a:srgbClr val="FEDEED"/>
      </a:lt2>
      <a:accent1>
        <a:srgbClr val="C40064"/>
      </a:accent1>
      <a:accent2>
        <a:srgbClr val="0070C0"/>
      </a:accent2>
      <a:accent3>
        <a:srgbClr val="FCAFD3"/>
      </a:accent3>
      <a:accent4>
        <a:srgbClr val="DCD9D2"/>
      </a:accent4>
      <a:accent5>
        <a:srgbClr val="5D237D"/>
      </a:accent5>
      <a:accent6>
        <a:srgbClr val="F1E6FC"/>
      </a:accent6>
      <a:hlink>
        <a:srgbClr val="C40064"/>
      </a:hlink>
      <a:folHlink>
        <a:srgbClr val="5D237D"/>
      </a:folHlink>
    </a:clrScheme>
    <a:fontScheme name="Stockholms st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custClrLst>
    <a:custClr name="Stockholms stad Rosa">
      <a:srgbClr val="C40064"/>
    </a:custClr>
    <a:custClr name="Stockholms stad Ljusrosa">
      <a:srgbClr val="FEDEED"/>
    </a:custClr>
    <a:custClr name="Stockholms stad Grön">
      <a:srgbClr val="00867F"/>
    </a:custClr>
    <a:custClr name="Stockholms stad Ljusgrön">
      <a:srgbClr val="D5F7F4"/>
    </a:custClr>
    <a:custClr name="Stockholms stad Orange">
      <a:srgbClr val="DD4A2C"/>
    </a:custClr>
    <a:custClr name="Stockholms stad Ljusorange">
      <a:srgbClr val="FFD7D2"/>
    </a:custClr>
    <a:custClr name="Stockholms stad Blå">
      <a:srgbClr val="006EBF"/>
    </a:custClr>
    <a:custClr name="Stockholms stad Ljusblå">
      <a:srgbClr val="D6EDFC"/>
    </a:custClr>
    <a:custClr name="Stockholms stad Lila">
      <a:srgbClr val="5D237D"/>
    </a:custClr>
    <a:custClr name="Stockholms stad Ljuslila">
      <a:srgbClr val="F1E6FC"/>
    </a:custClr>
    <a:custClr name="Stockholms stad Gul">
      <a:srgbClr val="FCBF0A"/>
    </a:custClr>
    <a:custClr name="Stockholms stad Grå">
      <a:srgbClr val="DCD9D2"/>
    </a:custClr>
  </a:custClrLst>
  <a:extLst>
    <a:ext uri="{05A4C25C-085E-4340-85A3-A5531E510DB2}">
      <thm15:themeFamily xmlns:thm15="http://schemas.microsoft.com/office/thememl/2012/main" name="Sthlm Presentation bred skärm.potx" id="{D5D9F557-17D2-49C3-8C13-668EF16569E9}" vid="{C2C8DED7-D4E4-4F3D-A626-BBA89590872E}"/>
    </a:ext>
  </a:extLst>
</a:theme>
</file>

<file path=ppt/theme/theme4.xml><?xml version="1.0" encoding="utf-8"?>
<a:theme xmlns:a="http://schemas.openxmlformats.org/drawingml/2006/main" name="3_Sthlm Presentation bred skärm">
  <a:themeElements>
    <a:clrScheme name="Custom 1">
      <a:dk1>
        <a:srgbClr val="000000"/>
      </a:dk1>
      <a:lt1>
        <a:srgbClr val="FFFFFF"/>
      </a:lt1>
      <a:dk2>
        <a:srgbClr val="C40064"/>
      </a:dk2>
      <a:lt2>
        <a:srgbClr val="FEDEED"/>
      </a:lt2>
      <a:accent1>
        <a:srgbClr val="C40064"/>
      </a:accent1>
      <a:accent2>
        <a:srgbClr val="0070C0"/>
      </a:accent2>
      <a:accent3>
        <a:srgbClr val="FCAFD3"/>
      </a:accent3>
      <a:accent4>
        <a:srgbClr val="DCD9D2"/>
      </a:accent4>
      <a:accent5>
        <a:srgbClr val="5D237D"/>
      </a:accent5>
      <a:accent6>
        <a:srgbClr val="F1E6FC"/>
      </a:accent6>
      <a:hlink>
        <a:srgbClr val="C40064"/>
      </a:hlink>
      <a:folHlink>
        <a:srgbClr val="5D237D"/>
      </a:folHlink>
    </a:clrScheme>
    <a:fontScheme name="Stockholms st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custClrLst>
    <a:custClr name="Stockholms stad Rosa">
      <a:srgbClr val="C40064"/>
    </a:custClr>
    <a:custClr name="Stockholms stad Ljusrosa">
      <a:srgbClr val="FEDEED"/>
    </a:custClr>
    <a:custClr name="Stockholms stad Grön">
      <a:srgbClr val="00867F"/>
    </a:custClr>
    <a:custClr name="Stockholms stad Ljusgrön">
      <a:srgbClr val="D5F7F4"/>
    </a:custClr>
    <a:custClr name="Stockholms stad Orange">
      <a:srgbClr val="DD4A2C"/>
    </a:custClr>
    <a:custClr name="Stockholms stad Ljusorange">
      <a:srgbClr val="FFD7D2"/>
    </a:custClr>
    <a:custClr name="Stockholms stad Blå">
      <a:srgbClr val="006EBF"/>
    </a:custClr>
    <a:custClr name="Stockholms stad Ljusblå">
      <a:srgbClr val="D6EDFC"/>
    </a:custClr>
    <a:custClr name="Stockholms stad Lila">
      <a:srgbClr val="5D237D"/>
    </a:custClr>
    <a:custClr name="Stockholms stad Ljuslila">
      <a:srgbClr val="F1E6FC"/>
    </a:custClr>
    <a:custClr name="Stockholms stad Gul">
      <a:srgbClr val="FCBF0A"/>
    </a:custClr>
    <a:custClr name="Stockholms stad Grå">
      <a:srgbClr val="DCD9D2"/>
    </a:custClr>
  </a:custClrLst>
  <a:extLst>
    <a:ext uri="{05A4C25C-085E-4340-85A3-A5531E510DB2}">
      <thm15:themeFamily xmlns:thm15="http://schemas.microsoft.com/office/thememl/2012/main" name="Sthlm Presentation bred skärm.potx" id="{D5D9F557-17D2-49C3-8C13-668EF16569E9}" vid="{C2C8DED7-D4E4-4F3D-A626-BBA89590872E}"/>
    </a:ext>
  </a:extLst>
</a:theme>
</file>

<file path=ppt/theme/theme5.xml><?xml version="1.0" encoding="utf-8"?>
<a:theme xmlns:a="http://schemas.openxmlformats.org/drawingml/2006/main" name="4_Sthlm Presentation bred skärm">
  <a:themeElements>
    <a:clrScheme name="Custom 1">
      <a:dk1>
        <a:srgbClr val="000000"/>
      </a:dk1>
      <a:lt1>
        <a:srgbClr val="FFFFFF"/>
      </a:lt1>
      <a:dk2>
        <a:srgbClr val="C40064"/>
      </a:dk2>
      <a:lt2>
        <a:srgbClr val="FEDEED"/>
      </a:lt2>
      <a:accent1>
        <a:srgbClr val="C40064"/>
      </a:accent1>
      <a:accent2>
        <a:srgbClr val="0070C0"/>
      </a:accent2>
      <a:accent3>
        <a:srgbClr val="FCAFD3"/>
      </a:accent3>
      <a:accent4>
        <a:srgbClr val="DCD9D2"/>
      </a:accent4>
      <a:accent5>
        <a:srgbClr val="5D237D"/>
      </a:accent5>
      <a:accent6>
        <a:srgbClr val="F1E6FC"/>
      </a:accent6>
      <a:hlink>
        <a:srgbClr val="C40064"/>
      </a:hlink>
      <a:folHlink>
        <a:srgbClr val="5D237D"/>
      </a:folHlink>
    </a:clrScheme>
    <a:fontScheme name="Stockholms st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custClrLst>
    <a:custClr name="Stockholms stad Rosa">
      <a:srgbClr val="C40064"/>
    </a:custClr>
    <a:custClr name="Stockholms stad Ljusrosa">
      <a:srgbClr val="FEDEED"/>
    </a:custClr>
    <a:custClr name="Stockholms stad Grön">
      <a:srgbClr val="00867F"/>
    </a:custClr>
    <a:custClr name="Stockholms stad Ljusgrön">
      <a:srgbClr val="D5F7F4"/>
    </a:custClr>
    <a:custClr name="Stockholms stad Orange">
      <a:srgbClr val="DD4A2C"/>
    </a:custClr>
    <a:custClr name="Stockholms stad Ljusorange">
      <a:srgbClr val="FFD7D2"/>
    </a:custClr>
    <a:custClr name="Stockholms stad Blå">
      <a:srgbClr val="006EBF"/>
    </a:custClr>
    <a:custClr name="Stockholms stad Ljusblå">
      <a:srgbClr val="D6EDFC"/>
    </a:custClr>
    <a:custClr name="Stockholms stad Lila">
      <a:srgbClr val="5D237D"/>
    </a:custClr>
    <a:custClr name="Stockholms stad Ljuslila">
      <a:srgbClr val="F1E6FC"/>
    </a:custClr>
    <a:custClr name="Stockholms stad Gul">
      <a:srgbClr val="FCBF0A"/>
    </a:custClr>
    <a:custClr name="Stockholms stad Grå">
      <a:srgbClr val="DCD9D2"/>
    </a:custClr>
  </a:custClrLst>
  <a:extLst>
    <a:ext uri="{05A4C25C-085E-4340-85A3-A5531E510DB2}">
      <thm15:themeFamily xmlns:thm15="http://schemas.microsoft.com/office/thememl/2012/main" name="Sthlm Presentation bred skärm.potx" id="{D5D9F557-17D2-49C3-8C13-668EF16569E9}" vid="{C2C8DED7-D4E4-4F3D-A626-BBA89590872E}"/>
    </a:ext>
  </a:extLst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ockholms st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ockholms st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4403875C19B554E97300495552BF047" ma:contentTypeVersion="2" ma:contentTypeDescription="Skapa ett nytt dokument." ma:contentTypeScope="" ma:versionID="baf6a617abdcbf6591584e531b9f04b9">
  <xsd:schema xmlns:xsd="http://www.w3.org/2001/XMLSchema" xmlns:xs="http://www.w3.org/2001/XMLSchema" xmlns:p="http://schemas.microsoft.com/office/2006/metadata/properties" xmlns:ns2="c2f02e10-a286-499b-b895-ad1ada1378fe" targetNamespace="http://schemas.microsoft.com/office/2006/metadata/properties" ma:root="true" ma:fieldsID="86c4e1993f17cea0bd30acaf46b9a9b9" ns2:_="">
    <xsd:import namespace="c2f02e10-a286-499b-b895-ad1ada1378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f02e10-a286-499b-b895-ad1ada1378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425B722-B0D5-4344-B4D9-D3DC6D1F194C}"/>
</file>

<file path=customXml/itemProps2.xml><?xml version="1.0" encoding="utf-8"?>
<ds:datastoreItem xmlns:ds="http://schemas.openxmlformats.org/officeDocument/2006/customXml" ds:itemID="{D42726FD-A8B4-49C7-BD65-CD66EDA640ED}"/>
</file>

<file path=customXml/itemProps3.xml><?xml version="1.0" encoding="utf-8"?>
<ds:datastoreItem xmlns:ds="http://schemas.openxmlformats.org/officeDocument/2006/customXml" ds:itemID="{351C622F-69CA-4EA2-84DE-F78A09BA770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313</Words>
  <Application>Microsoft Office PowerPoint</Application>
  <PresentationFormat>Bredbild</PresentationFormat>
  <Paragraphs>100</Paragraphs>
  <Slides>3</Slides>
  <Notes>2</Notes>
  <HiddenSlides>0</HiddenSlides>
  <MMClips>0</MMClips>
  <ScaleCrop>false</ScaleCrop>
  <HeadingPairs>
    <vt:vector size="8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5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11" baseType="lpstr">
      <vt:lpstr>Arial</vt:lpstr>
      <vt:lpstr>Stockholm Type Regular</vt:lpstr>
      <vt:lpstr>Sthlm Presentation bred skärm</vt:lpstr>
      <vt:lpstr>1_Sthlm Presentation bred skärm</vt:lpstr>
      <vt:lpstr>2_Sthlm Presentation bred skärm</vt:lpstr>
      <vt:lpstr>3_Sthlm Presentation bred skärm</vt:lpstr>
      <vt:lpstr>4_Sthlm Presentation bred skärm</vt:lpstr>
      <vt:lpstr>think-cell Slide</vt:lpstr>
      <vt:lpstr>PowerPoint-presentation</vt:lpstr>
      <vt:lpstr>Nedan finns ett urval av vad andra kommuner har publicerat för inspiration</vt:lpstr>
      <vt:lpstr>Du hittar mer information och stödmaterial på ÖDIS hemsida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2020-11-25T13:52:23Z</dcterms:created>
  <dcterms:modified xsi:type="dcterms:W3CDTF">2020-11-25T13:52:34Z</dcterms:modified>
  <cp:category/>
  <cp:contentStatus/>
  <dc:languag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0x01010064403875C19B554E97300495552BF047</vt:lpwstr>
  </property>
</Properties>
</file>