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17.xml" ContentType="application/vnd.openxmlformats-officedocument.presentationml.slideLayout+xml"/>
  <Override PartName="/ppt/theme/theme2.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tags/tag62.xml" ContentType="application/vnd.openxmlformats-officedocument.presentationml.tags+xml"/>
  <Override PartName="/ppt/notesSlides/notesSlide1.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2.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3.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80" r:id="rId2"/>
    <p:sldMasterId id="2147483697" r:id="rId3"/>
    <p:sldMasterId id="2147483703" r:id="rId4"/>
    <p:sldMasterId id="2147483710" r:id="rId5"/>
  </p:sldMasterIdLst>
  <p:notesMasterIdLst>
    <p:notesMasterId r:id="rId17"/>
  </p:notesMasterIdLst>
  <p:handoutMasterIdLst>
    <p:handoutMasterId r:id="rId18"/>
  </p:handoutMasterIdLst>
  <p:sldIdLst>
    <p:sldId id="572" r:id="rId6"/>
    <p:sldId id="1456" r:id="rId7"/>
    <p:sldId id="1457" r:id="rId8"/>
    <p:sldId id="636" r:id="rId9"/>
    <p:sldId id="1458" r:id="rId10"/>
    <p:sldId id="1461" r:id="rId11"/>
    <p:sldId id="1462" r:id="rId12"/>
    <p:sldId id="8745" r:id="rId13"/>
    <p:sldId id="1396" r:id="rId14"/>
    <p:sldId id="1463" r:id="rId15"/>
    <p:sldId id="8687" r:id="rId16"/>
  </p:sldIdLst>
  <p:sldSz cx="12192000" cy="6858000"/>
  <p:notesSz cx="7315200" cy="9601200"/>
  <p:custDataLst>
    <p:tags r:id="rId19"/>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935" userDrawn="1">
          <p15:clr>
            <a:srgbClr val="A4A3A4"/>
          </p15:clr>
        </p15:guide>
        <p15:guide id="3" orient="horz" pos="3758" userDrawn="1">
          <p15:clr>
            <a:srgbClr val="A4A3A4"/>
          </p15:clr>
        </p15:guide>
        <p15:guide id="4" orient="horz" pos="4247" userDrawn="1">
          <p15:clr>
            <a:srgbClr val="A4A3A4"/>
          </p15:clr>
        </p15:guide>
        <p15:guide id="5" orient="horz" pos="300" userDrawn="1">
          <p15:clr>
            <a:srgbClr val="A4A3A4"/>
          </p15:clr>
        </p15:guide>
        <p15:guide id="6" pos="3840" userDrawn="1">
          <p15:clr>
            <a:srgbClr val="A4A3A4"/>
          </p15:clr>
        </p15:guide>
        <p15:guide id="8" pos="387" userDrawn="1">
          <p15:clr>
            <a:srgbClr val="A4A3A4"/>
          </p15:clr>
        </p15:guide>
        <p15:guide id="9" pos="7333" userDrawn="1">
          <p15:clr>
            <a:srgbClr val="A4A3A4"/>
          </p15:clr>
        </p15:guide>
        <p15:guide id="10" orient="horz" pos="3612"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Författare"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C40064"/>
    <a:srgbClr val="CCBAD6"/>
    <a:srgbClr val="EBCFDD"/>
    <a:srgbClr val="F664AC"/>
    <a:srgbClr val="BFE4FF"/>
    <a:srgbClr val="F8E6FF"/>
    <a:srgbClr val="F60080"/>
    <a:srgbClr val="FEDEED"/>
    <a:srgbClr val="E17F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8BEE01-FC5A-4542-B55E-359A13D6A381}" v="9" dt="2020-11-25T13:23:10.7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404" y="44"/>
      </p:cViewPr>
      <p:guideLst>
        <p:guide orient="horz" pos="2160"/>
        <p:guide orient="horz" pos="935"/>
        <p:guide orient="horz" pos="3758"/>
        <p:guide orient="horz" pos="4247"/>
        <p:guide orient="horz" pos="300"/>
        <p:guide pos="3840"/>
        <p:guide pos="387"/>
        <p:guide pos="7333"/>
        <p:guide orient="horz" pos="3612"/>
      </p:guideLst>
    </p:cSldViewPr>
  </p:slideViewPr>
  <p:notesTextViewPr>
    <p:cViewPr>
      <p:scale>
        <a:sx n="1" d="1"/>
        <a:sy n="1" d="1"/>
      </p:scale>
      <p:origin x="0" y="0"/>
    </p:cViewPr>
  </p:notesText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26" Type="http://schemas.openxmlformats.org/officeDocument/2006/relationships/customXml" Target="../customXml/item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28" Type="http://schemas.openxmlformats.org/officeDocument/2006/relationships/customXml" Target="../customXml/item3.xml"/><Relationship Id="rId10" Type="http://schemas.openxmlformats.org/officeDocument/2006/relationships/slide" Target="slides/slide5.xml"/><Relationship Id="rId19"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 Id="rId27" Type="http://schemas.openxmlformats.org/officeDocument/2006/relationships/customXml" Target="../customXml/item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169920" cy="48006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4143588" y="0"/>
            <a:ext cx="3169920" cy="480060"/>
          </a:xfrm>
          <a:prstGeom prst="rect">
            <a:avLst/>
          </a:prstGeom>
        </p:spPr>
        <p:txBody>
          <a:bodyPr vert="horz" lIns="91440" tIns="45720" rIns="91440" bIns="45720" rtlCol="0"/>
          <a:lstStyle>
            <a:lvl1pPr algn="r">
              <a:defRPr sz="1200"/>
            </a:lvl1pPr>
          </a:lstStyle>
          <a:p>
            <a:fld id="{124F73C6-E6BF-46CF-B34D-7A5C8688DBEE}" type="datetimeFigureOut">
              <a:rPr lang="sv-SE" smtClean="0"/>
              <a:t>2020-11-25</a:t>
            </a:fld>
            <a:endParaRPr lang="sv-SE"/>
          </a:p>
        </p:txBody>
      </p:sp>
      <p:sp>
        <p:nvSpPr>
          <p:cNvPr id="4" name="Platshållare för sidfot 3"/>
          <p:cNvSpPr>
            <a:spLocks noGrp="1"/>
          </p:cNvSpPr>
          <p:nvPr>
            <p:ph type="ftr" sz="quarter" idx="2"/>
          </p:nvPr>
        </p:nvSpPr>
        <p:spPr>
          <a:xfrm>
            <a:off x="0" y="9119473"/>
            <a:ext cx="3169920" cy="48006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4143588" y="9119473"/>
            <a:ext cx="3169920" cy="480060"/>
          </a:xfrm>
          <a:prstGeom prst="rect">
            <a:avLst/>
          </a:prstGeom>
        </p:spPr>
        <p:txBody>
          <a:bodyPr vert="horz" lIns="91440" tIns="45720" rIns="91440" bIns="45720" rtlCol="0" anchor="b"/>
          <a:lstStyle>
            <a:lvl1pPr algn="r">
              <a:defRPr sz="1200"/>
            </a:lvl1pPr>
          </a:lstStyle>
          <a:p>
            <a:fld id="{4CD8F730-40FB-45F5-B014-CB7ED569AE30}" type="slidenum">
              <a:rPr lang="sv-SE" smtClean="0"/>
              <a:t>‹#›</a:t>
            </a:fld>
            <a:endParaRPr lang="sv-SE"/>
          </a:p>
        </p:txBody>
      </p:sp>
    </p:spTree>
    <p:extLst>
      <p:ext uri="{BB962C8B-B14F-4D97-AF65-F5344CB8AC3E}">
        <p14:creationId xmlns:p14="http://schemas.microsoft.com/office/powerpoint/2010/main" val="2703712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169920" cy="480060"/>
          </a:xfrm>
          <a:prstGeom prst="rect">
            <a:avLst/>
          </a:prstGeom>
        </p:spPr>
        <p:txBody>
          <a:bodyPr vert="horz" lIns="91440" tIns="45720" rIns="91440" bIns="45720" rtlCol="0"/>
          <a:lstStyle>
            <a:lvl1pPr algn="l" eaLnBrk="1">
              <a:defRPr sz="1200"/>
            </a:lvl1pPr>
          </a:lstStyle>
          <a:p>
            <a:endParaRPr lang="sv-SE"/>
          </a:p>
        </p:txBody>
      </p:sp>
      <p:sp>
        <p:nvSpPr>
          <p:cNvPr id="3" name="Platshållare för datum 2"/>
          <p:cNvSpPr>
            <a:spLocks noGrp="1"/>
          </p:cNvSpPr>
          <p:nvPr>
            <p:ph type="dt" idx="1"/>
          </p:nvPr>
        </p:nvSpPr>
        <p:spPr>
          <a:xfrm>
            <a:off x="4143588" y="0"/>
            <a:ext cx="3169920" cy="480060"/>
          </a:xfrm>
          <a:prstGeom prst="rect">
            <a:avLst/>
          </a:prstGeom>
        </p:spPr>
        <p:txBody>
          <a:bodyPr vert="horz" lIns="91440" tIns="45720" rIns="91440" bIns="45720" rtlCol="0"/>
          <a:lstStyle>
            <a:lvl1pPr algn="r">
              <a:defRPr sz="1200"/>
            </a:lvl1pPr>
          </a:lstStyle>
          <a:p>
            <a:fld id="{1FEA4C71-A269-4800-8AF1-44182FA23438}" type="datetimeFigureOut">
              <a:rPr lang="sv-SE" smtClean="0"/>
              <a:t>2020-11-25</a:t>
            </a:fld>
            <a:endParaRPr lang="sv-SE"/>
          </a:p>
        </p:txBody>
      </p:sp>
      <p:sp>
        <p:nvSpPr>
          <p:cNvPr id="4" name="Platshållare för bildobjekt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731521" y="4560570"/>
            <a:ext cx="5852160" cy="432054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119473"/>
            <a:ext cx="3169920" cy="480060"/>
          </a:xfrm>
          <a:prstGeom prst="rect">
            <a:avLst/>
          </a:prstGeom>
        </p:spPr>
        <p:txBody>
          <a:bodyPr vert="horz" lIns="91440" tIns="45720" rIns="91440" bIns="45720" rtlCol="0" anchor="b"/>
          <a:lstStyle>
            <a:lvl1pPr algn="l" eaLnBrk="1">
              <a:defRPr sz="1200"/>
            </a:lvl1pPr>
          </a:lstStyle>
          <a:p>
            <a:endParaRPr lang="sv-SE"/>
          </a:p>
        </p:txBody>
      </p:sp>
      <p:sp>
        <p:nvSpPr>
          <p:cNvPr id="7" name="Platshållare för bildnummer 6"/>
          <p:cNvSpPr>
            <a:spLocks noGrp="1"/>
          </p:cNvSpPr>
          <p:nvPr>
            <p:ph type="sldNum" sz="quarter" idx="5"/>
          </p:nvPr>
        </p:nvSpPr>
        <p:spPr>
          <a:xfrm>
            <a:off x="4143588" y="9119473"/>
            <a:ext cx="3169920" cy="480060"/>
          </a:xfrm>
          <a:prstGeom prst="rect">
            <a:avLst/>
          </a:prstGeom>
        </p:spPr>
        <p:txBody>
          <a:bodyPr vert="horz" lIns="91440" tIns="45720" rIns="91440" bIns="45720" rtlCol="0" anchor="b"/>
          <a:lstStyle>
            <a:lvl1pPr algn="r">
              <a:defRPr sz="1200"/>
            </a:lvl1pPr>
          </a:lstStyle>
          <a:p>
            <a:fld id="{AC113758-4B63-40D7-B26B-F67CE25F1C5D}" type="slidenum">
              <a:rPr lang="sv-SE" smtClean="0"/>
              <a:t>‹#›</a:t>
            </a:fld>
            <a:endParaRPr lang="sv-SE"/>
          </a:p>
        </p:txBody>
      </p:sp>
    </p:spTree>
    <p:extLst>
      <p:ext uri="{BB962C8B-B14F-4D97-AF65-F5344CB8AC3E}">
        <p14:creationId xmlns:p14="http://schemas.microsoft.com/office/powerpoint/2010/main" val="3639771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AC113758-4B63-40D7-B26B-F67CE25F1C5D}" type="slidenum">
              <a:rPr lang="sv-SE" smtClean="0"/>
              <a:t>1</a:t>
            </a:fld>
            <a:endParaRPr lang="sv-SE"/>
          </a:p>
        </p:txBody>
      </p:sp>
    </p:spTree>
    <p:extLst>
      <p:ext uri="{BB962C8B-B14F-4D97-AF65-F5344CB8AC3E}">
        <p14:creationId xmlns:p14="http://schemas.microsoft.com/office/powerpoint/2010/main" val="2956105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13758-4B63-40D7-B26B-F67CE25F1C5D}"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1124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13758-4B63-40D7-B26B-F67CE25F1C5D}"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9161553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5.xml"/><Relationship Id="rId7" Type="http://schemas.openxmlformats.org/officeDocument/2006/relationships/image" Target="../media/image1.emf"/><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5.jpe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6.emf"/><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6.emf"/><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27.xml"/><Relationship Id="rId7" Type="http://schemas.openxmlformats.org/officeDocument/2006/relationships/image" Target="../media/image2.emf"/><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10" Type="http://schemas.microsoft.com/office/2007/relationships/hdphoto" Target="../media/hdphoto1.wdp"/><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6.emf"/><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vmlDrawing" Target="../drawings/vmlDrawing17.vml"/><Relationship Id="rId6" Type="http://schemas.openxmlformats.org/officeDocument/2006/relationships/image" Target="../media/image9.emf"/><Relationship Id="rId5" Type="http://schemas.openxmlformats.org/officeDocument/2006/relationships/oleObject" Target="../embeddings/oleObject17.bin"/><Relationship Id="rId4"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vmlDrawing" Target="../drawings/vmlDrawing19.vml"/><Relationship Id="rId6" Type="http://schemas.openxmlformats.org/officeDocument/2006/relationships/image" Target="../media/image9.emf"/><Relationship Id="rId5" Type="http://schemas.openxmlformats.org/officeDocument/2006/relationships/oleObject" Target="../embeddings/oleObject19.bin"/><Relationship Id="rId4"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vmlDrawing" Target="../drawings/vmlDrawing20.vml"/><Relationship Id="rId6" Type="http://schemas.openxmlformats.org/officeDocument/2006/relationships/image" Target="../media/image10.emf"/><Relationship Id="rId5" Type="http://schemas.openxmlformats.org/officeDocument/2006/relationships/oleObject" Target="../embeddings/oleObject20.bin"/><Relationship Id="rId4"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7.xml"/><Relationship Id="rId7" Type="http://schemas.openxmlformats.org/officeDocument/2006/relationships/image" Target="../media/image1.emf"/><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7.png"/><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vmlDrawing" Target="../drawings/vmlDrawing23.vml"/><Relationship Id="rId6" Type="http://schemas.openxmlformats.org/officeDocument/2006/relationships/image" Target="../media/image9.emf"/><Relationship Id="rId5" Type="http://schemas.openxmlformats.org/officeDocument/2006/relationships/oleObject" Target="../embeddings/oleObject23.bin"/><Relationship Id="rId4"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vmlDrawing" Target="../drawings/vmlDrawing24.vml"/><Relationship Id="rId6" Type="http://schemas.openxmlformats.org/officeDocument/2006/relationships/image" Target="../media/image10.emf"/><Relationship Id="rId5" Type="http://schemas.openxmlformats.org/officeDocument/2006/relationships/oleObject" Target="../embeddings/oleObject24.bin"/><Relationship Id="rId4"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vmlDrawing" Target="../drawings/vmlDrawing25.v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vmlDrawing" Target="../drawings/vmlDrawing27.vml"/><Relationship Id="rId6" Type="http://schemas.openxmlformats.org/officeDocument/2006/relationships/image" Target="../media/image9.emf"/><Relationship Id="rId5" Type="http://schemas.openxmlformats.org/officeDocument/2006/relationships/oleObject" Target="../embeddings/oleObject27.bin"/><Relationship Id="rId4"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vmlDrawing" Target="../drawings/vmlDrawing28.vml"/><Relationship Id="rId6" Type="http://schemas.openxmlformats.org/officeDocument/2006/relationships/image" Target="../media/image10.emf"/><Relationship Id="rId5" Type="http://schemas.openxmlformats.org/officeDocument/2006/relationships/oleObject" Target="../embeddings/oleObject28.bin"/><Relationship Id="rId4"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vmlDrawing" Target="../drawings/vmlDrawing29.vml"/><Relationship Id="rId6" Type="http://schemas.openxmlformats.org/officeDocument/2006/relationships/image" Target="../media/image1.emf"/><Relationship Id="rId5" Type="http://schemas.openxmlformats.org/officeDocument/2006/relationships/oleObject" Target="../embeddings/oleObject29.bin"/><Relationship Id="rId4"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vmlDrawing" Target="../drawings/vmlDrawing30.vml"/><Relationship Id="rId6" Type="http://schemas.openxmlformats.org/officeDocument/2006/relationships/image" Target="../media/image1.emf"/><Relationship Id="rId5" Type="http://schemas.openxmlformats.org/officeDocument/2006/relationships/oleObject" Target="../embeddings/oleObject30.bin"/><Relationship Id="rId4"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2.emf"/><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2.emf"/><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2.emf"/><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2.emf"/><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2.emf"/><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ida-vit logo för mörka bilder">
    <p:bg>
      <p:bgPr>
        <a:blipFill dpi="0" rotWithShape="1">
          <a:blip r:embed="rId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7025864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6" imgW="526" imgH="526" progId="TCLayout.ActiveDocument.1">
                  <p:embed/>
                </p:oleObj>
              </mc:Choice>
              <mc:Fallback>
                <p:oleObj name="think-cell Slide" r:id="rId6" imgW="526" imgH="526"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ctrTitle" hasCustomPrompt="1"/>
          </p:nvPr>
        </p:nvSpPr>
        <p:spPr>
          <a:xfrm>
            <a:off x="609600" y="457200"/>
            <a:ext cx="7320000" cy="968400"/>
          </a:xfrm>
        </p:spPr>
        <p:txBody>
          <a:bodyPr/>
          <a:lstStyle>
            <a:lvl1pPr>
              <a:defRPr>
                <a:solidFill>
                  <a:schemeClr val="bg1"/>
                </a:solidFill>
              </a:defRPr>
            </a:lvl1pPr>
          </a:lstStyle>
          <a:p>
            <a:r>
              <a:rPr lang="sv-SE"/>
              <a:t>Klicka här för att ändra format</a:t>
            </a:r>
          </a:p>
        </p:txBody>
      </p:sp>
      <p:sp>
        <p:nvSpPr>
          <p:cNvPr id="3" name="Underrubrik 2"/>
          <p:cNvSpPr>
            <a:spLocks noGrp="1"/>
          </p:cNvSpPr>
          <p:nvPr>
            <p:ph type="subTitle" idx="1" hasCustomPrompt="1"/>
          </p:nvPr>
        </p:nvSpPr>
        <p:spPr>
          <a:xfrm>
            <a:off x="609600" y="1440000"/>
            <a:ext cx="7296811" cy="1752600"/>
          </a:xfrm>
        </p:spPr>
        <p:txBody>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Skriv </a:t>
            </a:r>
            <a:r>
              <a:rPr lang="sv-SE" err="1"/>
              <a:t>ev</a:t>
            </a:r>
            <a:r>
              <a:rPr lang="sv-SE"/>
              <a:t> underrubrik här</a:t>
            </a:r>
          </a:p>
        </p:txBody>
      </p:sp>
      <p:sp>
        <p:nvSpPr>
          <p:cNvPr id="11"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bg1"/>
                </a:solidFill>
              </a:rPr>
              <a:t>The </a:t>
            </a:r>
            <a:r>
              <a:rPr lang="sv-SE" sz="1000" b="1" noProof="0" err="1">
                <a:solidFill>
                  <a:schemeClr val="bg1"/>
                </a:solidFill>
              </a:rPr>
              <a:t>Capital</a:t>
            </a:r>
            <a:r>
              <a:rPr lang="sv-SE" sz="1000" b="1" noProof="0">
                <a:solidFill>
                  <a:schemeClr val="bg1"/>
                </a:solidFill>
              </a:rPr>
              <a:t> </a:t>
            </a:r>
            <a:r>
              <a:rPr lang="sv-SE" sz="1000" b="1" noProof="0" err="1">
                <a:solidFill>
                  <a:schemeClr val="bg1"/>
                </a:solidFill>
              </a:rPr>
              <a:t>of</a:t>
            </a:r>
            <a:r>
              <a:rPr lang="sv-SE" sz="1000" b="1" noProof="0">
                <a:solidFill>
                  <a:schemeClr val="bg1"/>
                </a:solidFill>
              </a:rPr>
              <a:t> Scandinavia</a:t>
            </a:r>
          </a:p>
        </p:txBody>
      </p:sp>
      <p:pic>
        <p:nvPicPr>
          <p:cNvPr id="8" name="Bildobjekt 7"/>
          <p:cNvPicPr>
            <a:picLocks/>
          </p:cNvPicPr>
          <p:nvPr userDrawn="1"/>
        </p:nvPicPr>
        <p:blipFill>
          <a:blip r:embed="rId8" cstate="email">
            <a:extLst>
              <a:ext uri="{28A0092B-C50C-407E-A947-70E740481C1C}">
                <a14:useLocalDpi xmlns:a14="http://schemas.microsoft.com/office/drawing/2010/main"/>
              </a:ext>
            </a:extLst>
          </a:blip>
          <a:stretch>
            <a:fillRect/>
          </a:stretch>
        </p:blipFill>
        <p:spPr>
          <a:xfrm>
            <a:off x="10214399" y="467862"/>
            <a:ext cx="1368000" cy="468000"/>
          </a:xfrm>
          <a:prstGeom prst="rect">
            <a:avLst/>
          </a:prstGeom>
        </p:spPr>
      </p:pic>
      <p:sp>
        <p:nvSpPr>
          <p:cNvPr id="9" name="textruta 8"/>
          <p:cNvSpPr txBox="1"/>
          <p:nvPr userDrawn="1"/>
        </p:nvSpPr>
        <p:spPr>
          <a:xfrm>
            <a:off x="12288688" y="39970"/>
            <a:ext cx="1584176" cy="5909310"/>
          </a:xfrm>
          <a:prstGeom prst="rect">
            <a:avLst/>
          </a:prstGeom>
          <a:noFill/>
        </p:spPr>
        <p:txBody>
          <a:bodyPr wrap="square" rtlCol="0">
            <a:spAutoFit/>
          </a:bodyPr>
          <a:lstStyle/>
          <a:p>
            <a:r>
              <a:rPr lang="sv-SE" sz="1400">
                <a:solidFill>
                  <a:schemeClr val="tx2"/>
                </a:solidFill>
              </a:rPr>
              <a:t>För att byta bakgrundsbild klicka på STHLM bilder på fliken Start. </a:t>
            </a:r>
          </a:p>
          <a:p>
            <a:endParaRPr lang="sv-SE" sz="1400">
              <a:solidFill>
                <a:schemeClr val="tx2"/>
              </a:solidFill>
            </a:endParaRPr>
          </a:p>
          <a:p>
            <a:r>
              <a:rPr lang="sv-SE" sz="1400">
                <a:solidFill>
                  <a:schemeClr val="tx2"/>
                </a:solidFill>
              </a:rPr>
              <a:t>Har du en egen bild högerklickar du på bakgrundsbilden och väljer Formatera bakgrund och sen Infoga från: Fil. </a:t>
            </a:r>
          </a:p>
          <a:p>
            <a:r>
              <a:rPr lang="sv-SE" sz="1400">
                <a:solidFill>
                  <a:schemeClr val="tx2"/>
                </a:solidFill>
              </a:rPr>
              <a:t> </a:t>
            </a:r>
          </a:p>
          <a:p>
            <a:r>
              <a:rPr lang="sv-SE" sz="1400">
                <a:solidFill>
                  <a:schemeClr val="tx2"/>
                </a:solidFill>
              </a:rPr>
              <a:t>Tänk på att logotypen alltid ska vara tydlig. Vit logotyp mot mörk bakgrund och svart logotyp mot ljus.</a:t>
            </a:r>
          </a:p>
          <a:p>
            <a:r>
              <a:rPr lang="sv-SE" sz="1400">
                <a:solidFill>
                  <a:schemeClr val="tx2"/>
                </a:solidFill>
              </a:rPr>
              <a:t>Byt mellan de olika under Layout. </a:t>
            </a:r>
          </a:p>
        </p:txBody>
      </p:sp>
    </p:spTree>
    <p:extLst>
      <p:ext uri="{BB962C8B-B14F-4D97-AF65-F5344CB8AC3E}">
        <p14:creationId xmlns:p14="http://schemas.microsoft.com/office/powerpoint/2010/main" val="1431766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vänster bred och text höger Bre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868118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hasCustomPrompt="1"/>
          </p:nvPr>
        </p:nvSpPr>
        <p:spPr>
          <a:xfrm>
            <a:off x="609600" y="457200"/>
            <a:ext cx="10972800" cy="831600"/>
          </a:xfrm>
        </p:spPr>
        <p:txBody>
          <a:bodyPr/>
          <a:lstStyle/>
          <a:p>
            <a:r>
              <a:rPr lang="sv-SE"/>
              <a:t>Klicka här för att ändra format</a:t>
            </a:r>
          </a:p>
        </p:txBody>
      </p:sp>
      <p:sp>
        <p:nvSpPr>
          <p:cNvPr id="9" name="Platshållare för bild 8"/>
          <p:cNvSpPr>
            <a:spLocks noGrp="1"/>
          </p:cNvSpPr>
          <p:nvPr>
            <p:ph type="pic" sz="quarter" idx="13" hasCustomPrompt="1"/>
          </p:nvPr>
        </p:nvSpPr>
        <p:spPr>
          <a:xfrm>
            <a:off x="609600" y="1439999"/>
            <a:ext cx="7680000" cy="4294051"/>
          </a:xfrm>
        </p:spPr>
        <p:txBody>
          <a:bodyPr/>
          <a:lstStyle>
            <a:lvl1pPr marL="0" indent="0">
              <a:buFontTx/>
              <a:buNone/>
              <a:defRPr/>
            </a:lvl1pPr>
          </a:lstStyle>
          <a:p>
            <a:r>
              <a:rPr lang="sv-SE"/>
              <a:t>Dra bilden till platshållaren eller klicka på ikonen för att lägga till den</a:t>
            </a:r>
          </a:p>
        </p:txBody>
      </p:sp>
      <p:sp>
        <p:nvSpPr>
          <p:cNvPr id="5" name="Platshållare för text 4"/>
          <p:cNvSpPr>
            <a:spLocks noGrp="1"/>
          </p:cNvSpPr>
          <p:nvPr>
            <p:ph type="body" sz="quarter" idx="18" hasCustomPrompt="1"/>
          </p:nvPr>
        </p:nvSpPr>
        <p:spPr>
          <a:xfrm>
            <a:off x="8496000" y="1440000"/>
            <a:ext cx="3086400" cy="4294800"/>
          </a:xfrm>
        </p:spPr>
        <p:txBody>
          <a:bodyPr/>
          <a:lstStyle>
            <a:lvl1pPr>
              <a:defRPr sz="1800"/>
            </a:lvl1pPr>
            <a:lvl2pPr>
              <a:defRPr sz="1800"/>
            </a:lvl2pPr>
            <a:lvl3pPr>
              <a:defRPr sz="1800"/>
            </a:lvl3pPr>
            <a:lvl4pPr>
              <a:defRPr sz="1800"/>
            </a:lvl4pPr>
            <a:lvl5pPr>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text 4"/>
          <p:cNvSpPr>
            <a:spLocks noGrp="1"/>
          </p:cNvSpPr>
          <p:nvPr>
            <p:ph type="body" sz="quarter" idx="17" hasCustomPrompt="1"/>
          </p:nvPr>
        </p:nvSpPr>
        <p:spPr>
          <a:xfrm>
            <a:off x="609600" y="5733256"/>
            <a:ext cx="7680000" cy="180000"/>
          </a:xfrm>
        </p:spPr>
        <p:txBody>
          <a:bodyPr/>
          <a:lstStyle>
            <a:lvl1pPr marL="0" indent="0">
              <a:buNone/>
              <a:defRPr sz="1000" baseline="0"/>
            </a:lvl1pPr>
          </a:lstStyle>
          <a:p>
            <a:pPr lvl="0"/>
            <a:r>
              <a:rPr lang="sv-SE"/>
              <a:t>Skriv </a:t>
            </a:r>
            <a:r>
              <a:rPr lang="sv-SE" err="1"/>
              <a:t>ev</a:t>
            </a:r>
            <a:r>
              <a:rPr lang="sv-SE"/>
              <a:t> källa</a:t>
            </a:r>
          </a:p>
        </p:txBody>
      </p:sp>
      <p:sp>
        <p:nvSpPr>
          <p:cNvPr id="11" name="Platshållare för datum 10"/>
          <p:cNvSpPr>
            <a:spLocks noGrp="1"/>
          </p:cNvSpPr>
          <p:nvPr>
            <p:ph type="dt" sz="half" idx="14"/>
          </p:nvPr>
        </p:nvSpPr>
        <p:spPr/>
        <p:txBody>
          <a:bodyPr/>
          <a:lstStyle/>
          <a:p>
            <a:r>
              <a:rPr lang="sv-SE"/>
              <a:t>20XX-XX-XX</a:t>
            </a:r>
          </a:p>
        </p:txBody>
      </p:sp>
      <p:sp>
        <p:nvSpPr>
          <p:cNvPr id="12" name="Platshållare för sidfot 11"/>
          <p:cNvSpPr>
            <a:spLocks noGrp="1"/>
          </p:cNvSpPr>
          <p:nvPr>
            <p:ph type="ftr" sz="quarter" idx="15"/>
          </p:nvPr>
        </p:nvSpPr>
        <p:spPr/>
        <p:txBody>
          <a:bodyPr/>
          <a:lstStyle/>
          <a:p>
            <a:r>
              <a:rPr lang="sv-SE"/>
              <a:t>Skriv eventuell sidfot här</a:t>
            </a:r>
          </a:p>
        </p:txBody>
      </p:sp>
      <p:sp>
        <p:nvSpPr>
          <p:cNvPr id="13" name="Platshållare för bildnummer 12"/>
          <p:cNvSpPr>
            <a:spLocks noGrp="1"/>
          </p:cNvSpPr>
          <p:nvPr>
            <p:ph type="sldNum" sz="quarter" idx="16"/>
          </p:nvPr>
        </p:nvSpPr>
        <p:spPr/>
        <p:txBody>
          <a:bodyPr/>
          <a:lstStyle/>
          <a:p>
            <a:fld id="{A1FA3D87-4B78-4D5D-8368-DA3305501A4C}" type="slidenum">
              <a:rPr lang="sv-SE" smtClean="0"/>
              <a:pPr/>
              <a:t>‹#›</a:t>
            </a:fld>
            <a:endParaRPr lang="sv-SE"/>
          </a:p>
        </p:txBody>
      </p:sp>
      <p:sp>
        <p:nvSpPr>
          <p:cNvPr id="15" name="textruta 14"/>
          <p:cNvSpPr txBox="1"/>
          <p:nvPr userDrawn="1"/>
        </p:nvSpPr>
        <p:spPr>
          <a:xfrm>
            <a:off x="12288688" y="2348880"/>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111445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8" name="Platshållare för datum 7"/>
          <p:cNvSpPr>
            <a:spLocks noGrp="1"/>
          </p:cNvSpPr>
          <p:nvPr>
            <p:ph type="dt" sz="half" idx="10"/>
          </p:nvPr>
        </p:nvSpPr>
        <p:spPr/>
        <p:txBody>
          <a:bodyPr/>
          <a:lstStyle/>
          <a:p>
            <a:r>
              <a:rPr lang="sv-SE"/>
              <a:t>20XX-XX-XX</a:t>
            </a:r>
          </a:p>
        </p:txBody>
      </p:sp>
      <p:sp>
        <p:nvSpPr>
          <p:cNvPr id="9" name="Platshållare för sidfot 8"/>
          <p:cNvSpPr>
            <a:spLocks noGrp="1"/>
          </p:cNvSpPr>
          <p:nvPr>
            <p:ph type="ftr" sz="quarter" idx="11"/>
          </p:nvPr>
        </p:nvSpPr>
        <p:spPr/>
        <p:txBody>
          <a:bodyPr/>
          <a:lstStyle/>
          <a:p>
            <a:r>
              <a:rPr lang="sv-SE"/>
              <a:t>Skriv eventuell sidfot här</a:t>
            </a:r>
          </a:p>
        </p:txBody>
      </p:sp>
      <p:sp>
        <p:nvSpPr>
          <p:cNvPr id="10" name="Platshållare för bildnummer 9"/>
          <p:cNvSpPr>
            <a:spLocks noGrp="1"/>
          </p:cNvSpPr>
          <p:nvPr>
            <p:ph type="sldNum" sz="quarter" idx="12"/>
          </p:nvPr>
        </p:nvSpPr>
        <p:spPr/>
        <p:txBody>
          <a:bodyPr/>
          <a:lstStyle/>
          <a:p>
            <a:fld id="{A1FA3D87-4B78-4D5D-8368-DA3305501A4C}" type="slidenum">
              <a:rPr lang="sv-SE" smtClean="0"/>
              <a:pPr/>
              <a:t>‹#›</a:t>
            </a:fld>
            <a:endParaRPr lang="sv-SE"/>
          </a:p>
        </p:txBody>
      </p:sp>
    </p:spTree>
    <p:extLst>
      <p:ext uri="{BB962C8B-B14F-4D97-AF65-F5344CB8AC3E}">
        <p14:creationId xmlns:p14="http://schemas.microsoft.com/office/powerpoint/2010/main" val="517948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apitelsida - Lila">
    <p:bg>
      <p:bgPr>
        <a:solidFill>
          <a:schemeClr val="accent5"/>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6134575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28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hasCustomPrompt="1"/>
          </p:nvPr>
        </p:nvSpPr>
        <p:spPr>
          <a:xfrm>
            <a:off x="609600" y="457200"/>
            <a:ext cx="7310400" cy="936000"/>
          </a:xfrm>
        </p:spPr>
        <p:txBody>
          <a:bodyPr anchor="t"/>
          <a:lstStyle>
            <a:lvl1pPr algn="l">
              <a:defRPr sz="2800" b="1" cap="none" baseline="0">
                <a:solidFill>
                  <a:schemeClr val="bg1"/>
                </a:solidFill>
              </a:defRPr>
            </a:lvl1pPr>
          </a:lstStyle>
          <a:p>
            <a:r>
              <a:rPr lang="sv-SE"/>
              <a:t>Klicka här för att ändra format</a:t>
            </a:r>
          </a:p>
        </p:txBody>
      </p:sp>
      <p:sp>
        <p:nvSpPr>
          <p:cNvPr id="5" name="Platshållare för text 4"/>
          <p:cNvSpPr>
            <a:spLocks noGrp="1"/>
          </p:cNvSpPr>
          <p:nvPr>
            <p:ph type="body" sz="quarter" idx="10" hasCustomPrompt="1"/>
          </p:nvPr>
        </p:nvSpPr>
        <p:spPr>
          <a:xfrm>
            <a:off x="624417" y="1439864"/>
            <a:ext cx="7310400" cy="1197049"/>
          </a:xfrm>
        </p:spPr>
        <p:txBody>
          <a:bodyPr/>
          <a:lstStyle>
            <a:lvl1pPr marL="0" indent="0">
              <a:buFontTx/>
              <a:buNone/>
              <a:defRPr>
                <a:solidFill>
                  <a:schemeClr val="bg1"/>
                </a:solidFill>
              </a:defRPr>
            </a:lvl1pPr>
          </a:lstStyle>
          <a:p>
            <a:pPr lvl="0"/>
            <a:r>
              <a:rPr lang="sv-SE"/>
              <a:t>Klicka här för att ändra format på bakgrundstexten</a:t>
            </a:r>
          </a:p>
        </p:txBody>
      </p:sp>
      <p:pic>
        <p:nvPicPr>
          <p:cNvPr id="7" name="Bildobjekt 6"/>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623392" y="6125548"/>
            <a:ext cx="1367161" cy="468000"/>
          </a:xfrm>
          <a:prstGeom prst="rect">
            <a:avLst/>
          </a:prstGeom>
        </p:spPr>
      </p:pic>
    </p:spTree>
    <p:extLst>
      <p:ext uri="{BB962C8B-B14F-4D97-AF65-F5344CB8AC3E}">
        <p14:creationId xmlns:p14="http://schemas.microsoft.com/office/powerpoint/2010/main" val="4016499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apitelsida - Grön">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762032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28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hasCustomPrompt="1"/>
          </p:nvPr>
        </p:nvSpPr>
        <p:spPr>
          <a:xfrm>
            <a:off x="609600" y="457200"/>
            <a:ext cx="7310400" cy="936000"/>
          </a:xfrm>
        </p:spPr>
        <p:txBody>
          <a:bodyPr anchor="t"/>
          <a:lstStyle>
            <a:lvl1pPr algn="l">
              <a:defRPr sz="2800" b="1" cap="none" baseline="0">
                <a:solidFill>
                  <a:schemeClr val="bg1"/>
                </a:solidFill>
              </a:defRPr>
            </a:lvl1pPr>
          </a:lstStyle>
          <a:p>
            <a:r>
              <a:rPr lang="sv-SE"/>
              <a:t>Klicka här för att ändra format</a:t>
            </a:r>
          </a:p>
        </p:txBody>
      </p:sp>
      <p:sp>
        <p:nvSpPr>
          <p:cNvPr id="5" name="Platshållare för text 4"/>
          <p:cNvSpPr>
            <a:spLocks noGrp="1"/>
          </p:cNvSpPr>
          <p:nvPr>
            <p:ph type="body" sz="quarter" idx="10" hasCustomPrompt="1"/>
          </p:nvPr>
        </p:nvSpPr>
        <p:spPr>
          <a:xfrm>
            <a:off x="624417" y="1439864"/>
            <a:ext cx="7310400" cy="1197049"/>
          </a:xfrm>
        </p:spPr>
        <p:txBody>
          <a:bodyPr/>
          <a:lstStyle>
            <a:lvl1pPr marL="0" indent="0">
              <a:buFontTx/>
              <a:buNone/>
              <a:defRPr>
                <a:solidFill>
                  <a:schemeClr val="bg1"/>
                </a:solidFill>
              </a:defRPr>
            </a:lvl1pPr>
          </a:lstStyle>
          <a:p>
            <a:pPr lvl="0"/>
            <a:r>
              <a:rPr lang="sv-SE"/>
              <a:t>Klicka här för att ändra format på bakgrundstexten</a:t>
            </a:r>
          </a:p>
        </p:txBody>
      </p:sp>
      <p:pic>
        <p:nvPicPr>
          <p:cNvPr id="6" name="Bildobjekt 5"/>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623392" y="6125548"/>
            <a:ext cx="1368000" cy="468000"/>
          </a:xfrm>
          <a:prstGeom prst="rect">
            <a:avLst/>
          </a:prstGeom>
        </p:spPr>
      </p:pic>
    </p:spTree>
    <p:extLst>
      <p:ext uri="{BB962C8B-B14F-4D97-AF65-F5344CB8AC3E}">
        <p14:creationId xmlns:p14="http://schemas.microsoft.com/office/powerpoint/2010/main" val="3017859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apitelsida - Rosa">
    <p:bg>
      <p:bgPr>
        <a:solidFill>
          <a:schemeClr val="tx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8438853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28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hasCustomPrompt="1"/>
          </p:nvPr>
        </p:nvSpPr>
        <p:spPr>
          <a:xfrm>
            <a:off x="609600" y="457200"/>
            <a:ext cx="7310400" cy="936000"/>
          </a:xfrm>
        </p:spPr>
        <p:txBody>
          <a:bodyPr anchor="t"/>
          <a:lstStyle>
            <a:lvl1pPr algn="l">
              <a:defRPr sz="2800" b="1" cap="none" baseline="0">
                <a:solidFill>
                  <a:schemeClr val="bg1"/>
                </a:solidFill>
              </a:defRPr>
            </a:lvl1pPr>
          </a:lstStyle>
          <a:p>
            <a:r>
              <a:rPr lang="sv-SE"/>
              <a:t>Klicka här för att ändra format</a:t>
            </a:r>
          </a:p>
        </p:txBody>
      </p:sp>
      <p:sp>
        <p:nvSpPr>
          <p:cNvPr id="5" name="Platshållare för text 4"/>
          <p:cNvSpPr>
            <a:spLocks noGrp="1"/>
          </p:cNvSpPr>
          <p:nvPr>
            <p:ph type="body" sz="quarter" idx="10" hasCustomPrompt="1"/>
          </p:nvPr>
        </p:nvSpPr>
        <p:spPr>
          <a:xfrm>
            <a:off x="624417" y="1439864"/>
            <a:ext cx="7310400" cy="1197049"/>
          </a:xfrm>
        </p:spPr>
        <p:txBody>
          <a:bodyPr/>
          <a:lstStyle>
            <a:lvl1pPr marL="0" indent="0">
              <a:buFontTx/>
              <a:buNone/>
              <a:defRPr>
                <a:solidFill>
                  <a:schemeClr val="bg1"/>
                </a:solidFill>
              </a:defRPr>
            </a:lvl1pPr>
          </a:lstStyle>
          <a:p>
            <a:pPr lvl="0"/>
            <a:r>
              <a:rPr lang="sv-SE"/>
              <a:t>Klicka här för att ändra format på bakgrundstexten</a:t>
            </a:r>
          </a:p>
        </p:txBody>
      </p:sp>
      <p:sp>
        <p:nvSpPr>
          <p:cNvPr id="7" name="Platshållare för datum 3">
            <a:extLst>
              <a:ext uri="{FF2B5EF4-FFF2-40B4-BE49-F238E27FC236}">
                <a16:creationId xmlns:a16="http://schemas.microsoft.com/office/drawing/2014/main" id="{D60DF885-ABB7-463C-B42F-27155DEA6ABE}"/>
              </a:ext>
            </a:extLst>
          </p:cNvPr>
          <p:cNvSpPr>
            <a:spLocks noGrp="1"/>
          </p:cNvSpPr>
          <p:nvPr>
            <p:ph type="dt" sz="half" idx="2"/>
          </p:nvPr>
        </p:nvSpPr>
        <p:spPr>
          <a:xfrm>
            <a:off x="10526400" y="6186018"/>
            <a:ext cx="1056000" cy="144000"/>
          </a:xfrm>
          <a:prstGeom prst="rect">
            <a:avLst/>
          </a:prstGeom>
        </p:spPr>
        <p:txBody>
          <a:bodyPr vert="horz" lIns="0" tIns="0" rIns="0" bIns="0" rtlCol="0" anchor="ctr"/>
          <a:lstStyle>
            <a:lvl1pPr algn="r">
              <a:defRPr sz="800">
                <a:solidFill>
                  <a:schemeClr val="tx1"/>
                </a:solidFill>
              </a:defRPr>
            </a:lvl1pPr>
          </a:lstStyle>
          <a:p>
            <a:r>
              <a:rPr lang="sv-SE"/>
              <a:t>20XX-XX-XX</a:t>
            </a:r>
          </a:p>
        </p:txBody>
      </p:sp>
      <p:sp>
        <p:nvSpPr>
          <p:cNvPr id="8" name="Platshållare för sidfot 4">
            <a:extLst>
              <a:ext uri="{FF2B5EF4-FFF2-40B4-BE49-F238E27FC236}">
                <a16:creationId xmlns:a16="http://schemas.microsoft.com/office/drawing/2014/main" id="{FCDBA9A6-8082-4641-A740-2A309C23D577}"/>
              </a:ext>
            </a:extLst>
          </p:cNvPr>
          <p:cNvSpPr>
            <a:spLocks noGrp="1"/>
          </p:cNvSpPr>
          <p:nvPr>
            <p:ph type="ftr" sz="quarter" idx="3"/>
          </p:nvPr>
        </p:nvSpPr>
        <p:spPr>
          <a:xfrm>
            <a:off x="2904000" y="6325501"/>
            <a:ext cx="6384000" cy="144000"/>
          </a:xfrm>
          <a:prstGeom prst="rect">
            <a:avLst/>
          </a:prstGeom>
        </p:spPr>
        <p:txBody>
          <a:bodyPr vert="horz" lIns="0" tIns="0" rIns="0" bIns="0" rtlCol="0" anchor="ctr"/>
          <a:lstStyle>
            <a:lvl1pPr algn="ctr">
              <a:defRPr sz="800">
                <a:solidFill>
                  <a:schemeClr val="tx1"/>
                </a:solidFill>
              </a:defRPr>
            </a:lvl1pPr>
          </a:lstStyle>
          <a:p>
            <a:r>
              <a:rPr lang="sv-SE"/>
              <a:t>Skriv eventuell sidfot här</a:t>
            </a:r>
          </a:p>
        </p:txBody>
      </p:sp>
      <p:sp>
        <p:nvSpPr>
          <p:cNvPr id="9" name="Platshållare för bildnummer 5">
            <a:extLst>
              <a:ext uri="{FF2B5EF4-FFF2-40B4-BE49-F238E27FC236}">
                <a16:creationId xmlns:a16="http://schemas.microsoft.com/office/drawing/2014/main" id="{95803487-D180-4C5E-8B35-964FBF761CF5}"/>
              </a:ext>
            </a:extLst>
          </p:cNvPr>
          <p:cNvSpPr>
            <a:spLocks noGrp="1"/>
          </p:cNvSpPr>
          <p:nvPr>
            <p:ph type="sldNum" sz="quarter" idx="4"/>
          </p:nvPr>
        </p:nvSpPr>
        <p:spPr>
          <a:xfrm>
            <a:off x="10910400" y="6325501"/>
            <a:ext cx="672000" cy="144000"/>
          </a:xfrm>
          <a:prstGeom prst="rect">
            <a:avLst/>
          </a:prstGeom>
        </p:spPr>
        <p:txBody>
          <a:bodyPr vert="horz" lIns="0" tIns="0" rIns="0" bIns="0" rtlCol="0" anchor="ctr"/>
          <a:lstStyle>
            <a:lvl1pPr algn="r">
              <a:defRPr sz="800">
                <a:solidFill>
                  <a:schemeClr val="tx1"/>
                </a:solidFill>
              </a:defRPr>
            </a:lvl1pPr>
          </a:lstStyle>
          <a:p>
            <a:fld id="{A1FA3D87-4B78-4D5D-8368-DA3305501A4C}" type="slidenum">
              <a:rPr lang="sv-SE" smtClean="0"/>
              <a:pPr/>
              <a:t>‹#›</a:t>
            </a:fld>
            <a:endParaRPr lang="sv-SE"/>
          </a:p>
        </p:txBody>
      </p:sp>
      <p:pic>
        <p:nvPicPr>
          <p:cNvPr id="13" name="Bildobjekt 12">
            <a:extLst>
              <a:ext uri="{FF2B5EF4-FFF2-40B4-BE49-F238E27FC236}">
                <a16:creationId xmlns:a16="http://schemas.microsoft.com/office/drawing/2014/main" id="{FDFDE6F4-4D63-4FF1-BD96-B8C05246806B}"/>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23392" y="6125548"/>
            <a:ext cx="1367161" cy="468000"/>
          </a:xfrm>
          <a:prstGeom prst="rect">
            <a:avLst/>
          </a:prstGeom>
        </p:spPr>
      </p:pic>
      <p:pic>
        <p:nvPicPr>
          <p:cNvPr id="14" name="Picture 10">
            <a:extLst>
              <a:ext uri="{FF2B5EF4-FFF2-40B4-BE49-F238E27FC236}">
                <a16:creationId xmlns:a16="http://schemas.microsoft.com/office/drawing/2014/main" id="{D20D512B-1FB0-4BA9-82AD-42F1501E2504}"/>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3748202" y="6071930"/>
            <a:ext cx="655680" cy="648501"/>
          </a:xfrm>
          <a:prstGeom prst="rect">
            <a:avLst/>
          </a:prstGeom>
        </p:spPr>
      </p:pic>
      <p:pic>
        <p:nvPicPr>
          <p:cNvPr id="15" name="Picture 6">
            <a:extLst>
              <a:ext uri="{FF2B5EF4-FFF2-40B4-BE49-F238E27FC236}">
                <a16:creationId xmlns:a16="http://schemas.microsoft.com/office/drawing/2014/main" id="{7EBE9B20-8EA2-402C-B5E0-2CC576A5D1DE}"/>
              </a:ext>
            </a:extLst>
          </p:cNvPr>
          <p:cNvPicPr>
            <a:picLocks noChangeAspect="1"/>
          </p:cNvPicPr>
          <p:nvPr userDrawn="1"/>
        </p:nvPicPr>
        <p:blipFill>
          <a:blip r:embed="rId9">
            <a:clrChange>
              <a:clrFrom>
                <a:srgbClr val="000000"/>
              </a:clrFrom>
              <a:clrTo>
                <a:srgbClr val="000000">
                  <a:alpha val="0"/>
                </a:srgbClr>
              </a:clrTo>
            </a:clrChang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164223" y="6125548"/>
            <a:ext cx="1367161" cy="359283"/>
          </a:xfrm>
          <a:prstGeom prst="rect">
            <a:avLst/>
          </a:prstGeom>
        </p:spPr>
      </p:pic>
    </p:spTree>
    <p:extLst>
      <p:ext uri="{BB962C8B-B14F-4D97-AF65-F5344CB8AC3E}">
        <p14:creationId xmlns:p14="http://schemas.microsoft.com/office/powerpoint/2010/main" val="1691183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apitelsida - Blå">
    <p:bg>
      <p:bgPr>
        <a:solidFill>
          <a:schemeClr val="accent3"/>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4380322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28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hasCustomPrompt="1"/>
          </p:nvPr>
        </p:nvSpPr>
        <p:spPr>
          <a:xfrm>
            <a:off x="609600" y="457200"/>
            <a:ext cx="7310400" cy="936000"/>
          </a:xfrm>
        </p:spPr>
        <p:txBody>
          <a:bodyPr anchor="t"/>
          <a:lstStyle>
            <a:lvl1pPr algn="l">
              <a:defRPr sz="2800" b="1" cap="none" baseline="0">
                <a:solidFill>
                  <a:schemeClr val="bg1"/>
                </a:solidFill>
              </a:defRPr>
            </a:lvl1pPr>
          </a:lstStyle>
          <a:p>
            <a:r>
              <a:rPr lang="sv-SE"/>
              <a:t>Klicka här för att ändra format</a:t>
            </a:r>
          </a:p>
        </p:txBody>
      </p:sp>
      <p:sp>
        <p:nvSpPr>
          <p:cNvPr id="5" name="Platshållare för text 4"/>
          <p:cNvSpPr>
            <a:spLocks noGrp="1"/>
          </p:cNvSpPr>
          <p:nvPr>
            <p:ph type="body" sz="quarter" idx="10" hasCustomPrompt="1"/>
          </p:nvPr>
        </p:nvSpPr>
        <p:spPr>
          <a:xfrm>
            <a:off x="624417" y="1439864"/>
            <a:ext cx="7310400" cy="1197049"/>
          </a:xfrm>
        </p:spPr>
        <p:txBody>
          <a:bodyPr/>
          <a:lstStyle>
            <a:lvl1pPr marL="0" indent="0">
              <a:buFontTx/>
              <a:buNone/>
              <a:defRPr>
                <a:solidFill>
                  <a:schemeClr val="bg1"/>
                </a:solidFill>
              </a:defRPr>
            </a:lvl1pPr>
          </a:lstStyle>
          <a:p>
            <a:pPr lvl="0"/>
            <a:r>
              <a:rPr lang="sv-SE"/>
              <a:t>Klicka här för att ändra format på bakgrundstexten</a:t>
            </a:r>
          </a:p>
        </p:txBody>
      </p:sp>
      <p:pic>
        <p:nvPicPr>
          <p:cNvPr id="6" name="Bildobjekt 5"/>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623392" y="6125548"/>
            <a:ext cx="1368000" cy="468000"/>
          </a:xfrm>
          <a:prstGeom prst="rect">
            <a:avLst/>
          </a:prstGeom>
        </p:spPr>
      </p:pic>
    </p:spTree>
    <p:extLst>
      <p:ext uri="{BB962C8B-B14F-4D97-AF65-F5344CB8AC3E}">
        <p14:creationId xmlns:p14="http://schemas.microsoft.com/office/powerpoint/2010/main" val="30192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05A8103-3B1D-471F-A610-87DFBF52F1C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2" name="think-cell Slide" r:id="rId5" imgW="526" imgH="526" progId="TCLayout.ActiveDocument.1">
                  <p:embed/>
                </p:oleObj>
              </mc:Choice>
              <mc:Fallback>
                <p:oleObj name="think-cell Slide" r:id="rId5" imgW="526" imgH="526" progId="TCLayout.ActiveDocument.1">
                  <p:embed/>
                  <p:pic>
                    <p:nvPicPr>
                      <p:cNvPr id="8" name="Object 7" hidden="1">
                        <a:extLst>
                          <a:ext uri="{FF2B5EF4-FFF2-40B4-BE49-F238E27FC236}">
                            <a16:creationId xmlns:a16="http://schemas.microsoft.com/office/drawing/2014/main" id="{D05A8103-3B1D-471F-A610-87DFBF52F1C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ACF3FD6-69CF-4AAF-9F30-B06FF83A3864}"/>
              </a:ext>
            </a:extLst>
          </p:cNvPr>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sv-SE" sz="3000" b="1" i="0" baseline="0">
              <a:latin typeface="Stockholm Type Regular" pitchFamily="50" charset="0"/>
              <a:ea typeface="+mj-ea"/>
              <a:cs typeface="+mj-cs"/>
              <a:sym typeface="Stockholm Type Regular" pitchFamily="50" charset="0"/>
            </a:endParaRPr>
          </a:p>
        </p:txBody>
      </p:sp>
      <p:sp>
        <p:nvSpPr>
          <p:cNvPr id="2" name="Title 1"/>
          <p:cNvSpPr>
            <a:spLocks noGrp="1"/>
          </p:cNvSpPr>
          <p:nvPr>
            <p:ph type="title"/>
          </p:nvPr>
        </p:nvSpPr>
        <p:spPr/>
        <p:txBody>
          <a:bodyPr/>
          <a:lstStyle/>
          <a:p>
            <a:r>
              <a:rPr lang="sv-SE"/>
              <a:t>Click to edit Master title style</a:t>
            </a:r>
          </a:p>
        </p:txBody>
      </p:sp>
      <p:sp>
        <p:nvSpPr>
          <p:cNvPr id="3" name="Content Placeholder 2"/>
          <p:cNvSpPr>
            <a:spLocks noGrp="1"/>
          </p:cNvSpPr>
          <p:nvPr>
            <p:ph idx="1" hasCustomPrompt="1"/>
          </p:nvPr>
        </p:nvSpPr>
        <p:spPr/>
        <p:txBody>
          <a:body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p>
        </p:txBody>
      </p:sp>
      <p:sp>
        <p:nvSpPr>
          <p:cNvPr id="4" name="Date Placeholder 3"/>
          <p:cNvSpPr>
            <a:spLocks noGrp="1"/>
          </p:cNvSpPr>
          <p:nvPr>
            <p:ph type="dt" sz="half" idx="10"/>
          </p:nvPr>
        </p:nvSpPr>
        <p:spPr/>
        <p:txBody>
          <a:bodyPr/>
          <a:lstStyle/>
          <a:p>
            <a:fld id="{BA1B3931-261A-4CEC-AF27-8F834B283D02}" type="datetimeFigureOut">
              <a:rPr lang="sv-SE" smtClean="0"/>
              <a:t>2020-11-25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E1E03C44-9257-464D-9EA3-F49C013AD34A}" type="slidenum">
              <a:rPr lang="sv-SE" smtClean="0"/>
              <a:t>‹#›</a:t>
            </a:fld>
            <a:endParaRPr lang="sv-SE"/>
          </a:p>
        </p:txBody>
      </p:sp>
    </p:spTree>
    <p:extLst>
      <p:ext uri="{BB962C8B-B14F-4D97-AF65-F5344CB8AC3E}">
        <p14:creationId xmlns:p14="http://schemas.microsoft.com/office/powerpoint/2010/main" val="2883505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örstasidan_9">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40280805"/>
              </p:ext>
            </p:ext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spid="_x0000_s17410" name="think-cell Slide" r:id="rId5" imgW="353" imgH="353" progId="TCLayout.ActiveDocument.1">
                  <p:embed/>
                </p:oleObj>
              </mc:Choice>
              <mc:Fallback>
                <p:oleObj name="think-cell Slide" r:id="rId5" imgW="353" imgH="353" progId="TCLayout.ActiveDocument.1">
                  <p:embed/>
                  <p:pic>
                    <p:nvPicPr>
                      <p:cNvPr id="2" name="Object 1" hidden="1"/>
                      <p:cNvPicPr/>
                      <p:nvPr/>
                    </p:nvPicPr>
                    <p:blipFill>
                      <a:blip r:embed="rId6"/>
                      <a:stretch>
                        <a:fillRect/>
                      </a:stretch>
                    </p:blipFill>
                    <p:spPr>
                      <a:xfrm>
                        <a:off x="2119" y="2118"/>
                        <a:ext cx="2116" cy="2116"/>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solidFill>
                <a:srgbClr val="000000"/>
              </a:solidFill>
              <a:latin typeface="Stockholm Type Regular" pitchFamily="50" charset="0"/>
              <a:ea typeface="+mj-ea"/>
              <a:cs typeface="+mj-cs"/>
              <a:sym typeface="Stockholm Type Regular" pitchFamily="50" charset="0"/>
            </a:endParaRPr>
          </a:p>
        </p:txBody>
      </p:sp>
      <p:sp>
        <p:nvSpPr>
          <p:cNvPr id="11" name="Rubrik 10"/>
          <p:cNvSpPr>
            <a:spLocks noGrp="1"/>
          </p:cNvSpPr>
          <p:nvPr>
            <p:ph type="title" hasCustomPrompt="1"/>
          </p:nvPr>
        </p:nvSpPr>
        <p:spPr>
          <a:xfrm>
            <a:off x="609599" y="458791"/>
            <a:ext cx="10972800" cy="831600"/>
          </a:xfrm>
        </p:spPr>
        <p:txBody>
          <a:bodyPr/>
          <a:lstStyle>
            <a:lvl1pPr>
              <a:defRPr b="1">
                <a:solidFill>
                  <a:schemeClr val="tx2"/>
                </a:solidFill>
              </a:defRPr>
            </a:lvl1pPr>
          </a:lstStyle>
          <a:p>
            <a:r>
              <a:rPr lang="sv-SE"/>
              <a:t>Klicka här för att ändra format</a:t>
            </a:r>
          </a:p>
        </p:txBody>
      </p:sp>
    </p:spTree>
    <p:extLst>
      <p:ext uri="{BB962C8B-B14F-4D97-AF65-F5344CB8AC3E}">
        <p14:creationId xmlns:p14="http://schemas.microsoft.com/office/powerpoint/2010/main" val="3895555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örstasidan_9">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77356125"/>
              </p:ext>
            </p:ext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spid="_x0000_s19458" name="think-cell Slide" r:id="rId5" imgW="353" imgH="353" progId="TCLayout.ActiveDocument.1">
                  <p:embed/>
                </p:oleObj>
              </mc:Choice>
              <mc:Fallback>
                <p:oleObj name="think-cell Slide" r:id="rId5" imgW="353" imgH="353" progId="TCLayout.ActiveDocument.1">
                  <p:embed/>
                  <p:pic>
                    <p:nvPicPr>
                      <p:cNvPr id="2" name="Object 1" hidden="1"/>
                      <p:cNvPicPr/>
                      <p:nvPr/>
                    </p:nvPicPr>
                    <p:blipFill>
                      <a:blip r:embed="rId6"/>
                      <a:stretch>
                        <a:fillRect/>
                      </a:stretch>
                    </p:blipFill>
                    <p:spPr>
                      <a:xfrm>
                        <a:off x="2119" y="2118"/>
                        <a:ext cx="2116" cy="2116"/>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solidFill>
                <a:srgbClr val="000000"/>
              </a:solidFill>
              <a:latin typeface="Stockholm Type Regular" pitchFamily="50" charset="0"/>
              <a:ea typeface="+mj-ea"/>
              <a:cs typeface="+mj-cs"/>
              <a:sym typeface="Stockholm Type Regular" pitchFamily="50" charset="0"/>
            </a:endParaRPr>
          </a:p>
        </p:txBody>
      </p:sp>
      <p:sp>
        <p:nvSpPr>
          <p:cNvPr id="11" name="Rubrik 10"/>
          <p:cNvSpPr>
            <a:spLocks noGrp="1"/>
          </p:cNvSpPr>
          <p:nvPr>
            <p:ph type="title" hasCustomPrompt="1"/>
          </p:nvPr>
        </p:nvSpPr>
        <p:spPr>
          <a:xfrm>
            <a:off x="609599" y="458791"/>
            <a:ext cx="10972800" cy="831600"/>
          </a:xfrm>
        </p:spPr>
        <p:txBody>
          <a:bodyPr/>
          <a:lstStyle>
            <a:lvl1pPr>
              <a:defRPr b="1">
                <a:solidFill>
                  <a:schemeClr val="tx2"/>
                </a:solidFill>
              </a:defRPr>
            </a:lvl1pPr>
          </a:lstStyle>
          <a:p>
            <a:r>
              <a:rPr lang="sv-SE"/>
              <a:t>Klicka här för att ändra format</a:t>
            </a:r>
          </a:p>
        </p:txBody>
      </p:sp>
    </p:spTree>
    <p:extLst>
      <p:ext uri="{BB962C8B-B14F-4D97-AF65-F5344CB8AC3E}">
        <p14:creationId xmlns:p14="http://schemas.microsoft.com/office/powerpoint/2010/main" val="2648579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Punktlista, en spal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25400094"/>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20482" name="think-cell Slide" r:id="rId5" imgW="360" imgH="360" progId="TCLayout.ActiveDocument.1">
                  <p:embed/>
                </p:oleObj>
              </mc:Choice>
              <mc:Fallback>
                <p:oleObj name="think-cell Slide" r:id="rId5" imgW="360" imgH="360" progId="TCLayout.ActiveDocument.1">
                  <p:embed/>
                  <p:pic>
                    <p:nvPicPr>
                      <p:cNvPr id="2" name="Object 1"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21A8C5F-E374-4784-8799-ECBFE38C23D1}"/>
              </a:ext>
            </a:extLst>
          </p:cNvPr>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sv-SE" sz="3000" b="1" i="0" baseline="0">
              <a:latin typeface="Stockholm Type Regular" pitchFamily="50" charset="0"/>
              <a:ea typeface="+mj-ea"/>
              <a:cs typeface="+mj-cs"/>
              <a:sym typeface="Stockholm Type Regular" pitchFamily="50" charset="0"/>
            </a:endParaRPr>
          </a:p>
        </p:txBody>
      </p:sp>
      <p:sp>
        <p:nvSpPr>
          <p:cNvPr id="10" name="Platshållare för text 9"/>
          <p:cNvSpPr>
            <a:spLocks noGrp="1"/>
          </p:cNvSpPr>
          <p:nvPr>
            <p:ph type="body" sz="quarter" idx="13" hasCustomPrompt="1"/>
          </p:nvPr>
        </p:nvSpPr>
        <p:spPr>
          <a:xfrm>
            <a:off x="611716" y="1440000"/>
            <a:ext cx="7315200" cy="3960000"/>
          </a:xfrm>
          <a:prstGeom prst="rect">
            <a:avLst/>
          </a:prstGeom>
        </p:spPr>
        <p:txBody>
          <a:bodyPr tIns="0"/>
          <a:lstStyle>
            <a:lvl1pPr marL="216000" indent="-216000">
              <a:spcAft>
                <a:spcPts val="480"/>
              </a:spcAft>
              <a:buFont typeface="Arial" pitchFamily="34" charset="0"/>
              <a:buChar char="•"/>
              <a:defRPr/>
            </a:lvl1pPr>
            <a:lvl2pPr indent="-396000">
              <a:defRPr/>
            </a:lvl2pPr>
            <a:lvl3pPr indent="-288000">
              <a:defRPr/>
            </a:lvl3pPr>
            <a:lvl4pPr indent="-288000">
              <a:defRPr/>
            </a:lvl4pPr>
            <a:lvl5pPr indent="-28800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datum 14"/>
          <p:cNvSpPr>
            <a:spLocks noGrp="1"/>
          </p:cNvSpPr>
          <p:nvPr>
            <p:ph type="dt" sz="half" idx="14"/>
          </p:nvPr>
        </p:nvSpPr>
        <p:spPr/>
        <p:txBody>
          <a:bodyPr/>
          <a:lstStyle/>
          <a:p>
            <a:fld id="{AFAC4DEF-1561-41E3-A47E-1AE64D3E72F2}" type="datetime1">
              <a:rPr lang="sv-SE" smtClean="0">
                <a:solidFill>
                  <a:srgbClr val="000000"/>
                </a:solidFill>
              </a:rPr>
              <a:pPr/>
              <a:t>2020-11-25</a:t>
            </a:fld>
            <a:endParaRPr lang="sv-SE">
              <a:solidFill>
                <a:srgbClr val="000000"/>
              </a:solidFill>
            </a:endParaRPr>
          </a:p>
        </p:txBody>
      </p:sp>
      <p:sp>
        <p:nvSpPr>
          <p:cNvPr id="16" name="Platshållare för bildnummer 15"/>
          <p:cNvSpPr>
            <a:spLocks noGrp="1"/>
          </p:cNvSpPr>
          <p:nvPr>
            <p:ph type="sldNum" sz="quarter" idx="15"/>
          </p:nvPr>
        </p:nvSpPr>
        <p:spPr/>
        <p:txBody>
          <a:bodyPr/>
          <a:lstStyle/>
          <a:p>
            <a:r>
              <a:rPr lang="sv-SE">
                <a:solidFill>
                  <a:srgbClr val="000000"/>
                </a:solidFill>
              </a:rPr>
              <a:t>Sida </a:t>
            </a:r>
            <a:fld id="{42A5867E-8ECA-40F1-9DD6-AE7AFDFAA899}" type="slidenum">
              <a:rPr lang="sv-SE" smtClean="0">
                <a:solidFill>
                  <a:srgbClr val="000000"/>
                </a:solidFill>
              </a:rPr>
              <a:pPr/>
              <a:t>‹#›</a:t>
            </a:fld>
            <a:endParaRPr lang="sv-SE">
              <a:solidFill>
                <a:srgbClr val="000000"/>
              </a:solidFill>
            </a:endParaRPr>
          </a:p>
        </p:txBody>
      </p:sp>
      <p:sp>
        <p:nvSpPr>
          <p:cNvPr id="17" name="Platshållare för sidfot 16"/>
          <p:cNvSpPr>
            <a:spLocks noGrp="1"/>
          </p:cNvSpPr>
          <p:nvPr>
            <p:ph type="ftr" sz="quarter" idx="16"/>
          </p:nvPr>
        </p:nvSpPr>
        <p:spPr/>
        <p:txBody>
          <a:bodyPr/>
          <a:lstStyle/>
          <a:p>
            <a:r>
              <a:rPr lang="sv-SE">
                <a:solidFill>
                  <a:srgbClr val="000000"/>
                </a:solidFill>
              </a:rPr>
              <a:t> </a:t>
            </a:r>
          </a:p>
        </p:txBody>
      </p:sp>
      <p:sp>
        <p:nvSpPr>
          <p:cNvPr id="8" name="Rubrik 7"/>
          <p:cNvSpPr>
            <a:spLocks noGrp="1"/>
          </p:cNvSpPr>
          <p:nvPr>
            <p:ph type="title" hasCustomPrompt="1"/>
          </p:nvPr>
        </p:nvSpPr>
        <p:spPr/>
        <p:txBody>
          <a:bodyPr/>
          <a:lstStyle/>
          <a:p>
            <a:r>
              <a:rPr lang="sv-SE"/>
              <a:t>Klicka här för att ändra format</a:t>
            </a:r>
          </a:p>
        </p:txBody>
      </p:sp>
    </p:spTree>
    <p:extLst>
      <p:ext uri="{BB962C8B-B14F-4D97-AF65-F5344CB8AC3E}">
        <p14:creationId xmlns:p14="http://schemas.microsoft.com/office/powerpoint/2010/main" val="3331411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sida-svart logo för ljusa bild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7978123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6" imgW="526" imgH="526" progId="TCLayout.ActiveDocument.1">
                  <p:embed/>
                </p:oleObj>
              </mc:Choice>
              <mc:Fallback>
                <p:oleObj name="think-cell Slide" r:id="rId6" imgW="526" imgH="526"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ctrTitle" hasCustomPrompt="1"/>
          </p:nvPr>
        </p:nvSpPr>
        <p:spPr>
          <a:xfrm>
            <a:off x="609600" y="457200"/>
            <a:ext cx="7320000" cy="968400"/>
          </a:xfrm>
        </p:spPr>
        <p:txBody>
          <a:bodyPr/>
          <a:lstStyle>
            <a:lvl1pPr>
              <a:defRPr>
                <a:solidFill>
                  <a:schemeClr val="tx1"/>
                </a:solidFill>
              </a:defRPr>
            </a:lvl1pPr>
          </a:lstStyle>
          <a:p>
            <a:r>
              <a:rPr lang="sv-SE"/>
              <a:t>Klicka här för att ändra format</a:t>
            </a:r>
          </a:p>
        </p:txBody>
      </p:sp>
      <p:sp>
        <p:nvSpPr>
          <p:cNvPr id="3" name="Underrubrik 2"/>
          <p:cNvSpPr>
            <a:spLocks noGrp="1"/>
          </p:cNvSpPr>
          <p:nvPr>
            <p:ph type="subTitle" idx="1" hasCustomPrompt="1"/>
          </p:nvPr>
        </p:nvSpPr>
        <p:spPr>
          <a:xfrm>
            <a:off x="609600" y="1440000"/>
            <a:ext cx="7296811" cy="175260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Skriv </a:t>
            </a:r>
            <a:r>
              <a:rPr lang="sv-SE" err="1"/>
              <a:t>ev</a:t>
            </a:r>
            <a:r>
              <a:rPr lang="sv-SE"/>
              <a:t> underrubrik här</a:t>
            </a:r>
          </a:p>
        </p:txBody>
      </p:sp>
      <p:sp>
        <p:nvSpPr>
          <p:cNvPr id="12"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pic>
        <p:nvPicPr>
          <p:cNvPr id="10" name="Bildobjekt 9"/>
          <p:cNvPicPr>
            <a:picLocks/>
          </p:cNvPicPr>
          <p:nvPr userDrawn="1"/>
        </p:nvPicPr>
        <p:blipFill>
          <a:blip r:embed="rId8" cstate="email">
            <a:extLst>
              <a:ext uri="{28A0092B-C50C-407E-A947-70E740481C1C}">
                <a14:useLocalDpi xmlns:a14="http://schemas.microsoft.com/office/drawing/2010/main"/>
              </a:ext>
            </a:extLst>
          </a:blip>
          <a:stretch>
            <a:fillRect/>
          </a:stretch>
        </p:blipFill>
        <p:spPr>
          <a:xfrm>
            <a:off x="10214399" y="467862"/>
            <a:ext cx="1368000" cy="468000"/>
          </a:xfrm>
          <a:prstGeom prst="rect">
            <a:avLst/>
          </a:prstGeom>
        </p:spPr>
      </p:pic>
      <p:sp>
        <p:nvSpPr>
          <p:cNvPr id="7" name="textruta 6"/>
          <p:cNvSpPr txBox="1"/>
          <p:nvPr userDrawn="1"/>
        </p:nvSpPr>
        <p:spPr>
          <a:xfrm>
            <a:off x="12288688" y="39970"/>
            <a:ext cx="1584176" cy="5909310"/>
          </a:xfrm>
          <a:prstGeom prst="rect">
            <a:avLst/>
          </a:prstGeom>
          <a:noFill/>
        </p:spPr>
        <p:txBody>
          <a:bodyPr wrap="square" rtlCol="0">
            <a:spAutoFit/>
          </a:bodyPr>
          <a:lstStyle/>
          <a:p>
            <a:r>
              <a:rPr lang="sv-SE" sz="1400">
                <a:solidFill>
                  <a:schemeClr val="tx2"/>
                </a:solidFill>
              </a:rPr>
              <a:t>För att byta bakgrundsbild klicka på STHLM bilder på fliken Start. </a:t>
            </a:r>
          </a:p>
          <a:p>
            <a:endParaRPr lang="sv-SE" sz="1400">
              <a:solidFill>
                <a:schemeClr val="tx2"/>
              </a:solidFill>
            </a:endParaRPr>
          </a:p>
          <a:p>
            <a:r>
              <a:rPr lang="sv-SE" sz="1400">
                <a:solidFill>
                  <a:schemeClr val="tx2"/>
                </a:solidFill>
              </a:rPr>
              <a:t>Har du en egen bild högerklickar du på bakgrundsbilden och väljer Formatera bakgrund och sen Infoga från: Fil. </a:t>
            </a:r>
          </a:p>
          <a:p>
            <a:r>
              <a:rPr lang="sv-SE" sz="1400">
                <a:solidFill>
                  <a:schemeClr val="tx2"/>
                </a:solidFill>
              </a:rPr>
              <a:t> </a:t>
            </a:r>
          </a:p>
          <a:p>
            <a:r>
              <a:rPr lang="sv-SE" sz="1400">
                <a:solidFill>
                  <a:schemeClr val="tx2"/>
                </a:solidFill>
              </a:rPr>
              <a:t>Tänk på att logotypen alltid ska vara tydlig. Vit logotyp mot mörk bakgrund och svart logotyp mot ljus.</a:t>
            </a:r>
          </a:p>
          <a:p>
            <a:r>
              <a:rPr lang="sv-SE" sz="1400">
                <a:solidFill>
                  <a:schemeClr val="tx2"/>
                </a:solidFill>
              </a:rPr>
              <a:t>Byt mellan de olika under Layout. </a:t>
            </a:r>
          </a:p>
        </p:txBody>
      </p:sp>
    </p:spTree>
    <p:extLst>
      <p:ext uri="{BB962C8B-B14F-4D97-AF65-F5344CB8AC3E}">
        <p14:creationId xmlns:p14="http://schemas.microsoft.com/office/powerpoint/2010/main" val="963340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Rubrik och bi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5430641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1506" name="think-cell Slide" r:id="rId5" imgW="395" imgH="394" progId="TCLayout.ActiveDocument.1">
                  <p:embed/>
                </p:oleObj>
              </mc:Choice>
              <mc:Fallback>
                <p:oleObj name="think-cell Slide" r:id="rId5" imgW="395" imgH="394" progId="TCLayout.ActiveDocument.1">
                  <p:embed/>
                  <p:pic>
                    <p:nvPicPr>
                      <p:cNvPr id="2" name="Object 1"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8308BD8-5DE1-4F53-A66C-2541146E1632}"/>
              </a:ext>
            </a:extLst>
          </p:cNvPr>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sv-SE" sz="3000" b="1" i="0" baseline="0">
              <a:latin typeface="Stockholm Type Regular" pitchFamily="50" charset="0"/>
              <a:ea typeface="+mj-ea"/>
              <a:cs typeface="+mj-cs"/>
              <a:sym typeface="Stockholm Type Regular" pitchFamily="50" charset="0"/>
            </a:endParaRPr>
          </a:p>
        </p:txBody>
      </p:sp>
      <p:sp>
        <p:nvSpPr>
          <p:cNvPr id="3" name="Rubrik 2"/>
          <p:cNvSpPr>
            <a:spLocks noGrp="1"/>
          </p:cNvSpPr>
          <p:nvPr>
            <p:ph type="title" hasCustomPrompt="1"/>
          </p:nvPr>
        </p:nvSpPr>
        <p:spPr/>
        <p:txBody>
          <a:bodyPr/>
          <a:lstStyle/>
          <a:p>
            <a:r>
              <a:rPr lang="sv-SE"/>
              <a:t>Klicka här för att ändra format</a:t>
            </a:r>
          </a:p>
        </p:txBody>
      </p:sp>
      <p:sp>
        <p:nvSpPr>
          <p:cNvPr id="9" name="Platshållare för bild 8"/>
          <p:cNvSpPr>
            <a:spLocks noGrp="1"/>
          </p:cNvSpPr>
          <p:nvPr>
            <p:ph type="pic" sz="quarter" idx="13" hasCustomPrompt="1"/>
          </p:nvPr>
        </p:nvSpPr>
        <p:spPr>
          <a:xfrm>
            <a:off x="609600" y="1439999"/>
            <a:ext cx="10959008" cy="4294051"/>
          </a:xfrm>
        </p:spPr>
        <p:txBody>
          <a:bodyPr/>
          <a:lstStyle>
            <a:lvl1pPr marL="0" indent="0">
              <a:buFontTx/>
              <a:buNone/>
              <a:defRPr/>
            </a:lvl1pPr>
          </a:lstStyle>
          <a:p>
            <a:r>
              <a:rPr lang="sv-SE"/>
              <a:t>Klicka på ikonen för att lägga till en bild</a:t>
            </a:r>
          </a:p>
        </p:txBody>
      </p:sp>
      <p:sp>
        <p:nvSpPr>
          <p:cNvPr id="8" name="Platshållare för text 4"/>
          <p:cNvSpPr>
            <a:spLocks noGrp="1"/>
          </p:cNvSpPr>
          <p:nvPr>
            <p:ph type="body" sz="quarter" idx="17" hasCustomPrompt="1"/>
          </p:nvPr>
        </p:nvSpPr>
        <p:spPr>
          <a:xfrm>
            <a:off x="613833" y="5733256"/>
            <a:ext cx="10958400" cy="180000"/>
          </a:xfrm>
        </p:spPr>
        <p:txBody>
          <a:bodyPr/>
          <a:lstStyle>
            <a:lvl1pPr marL="0" indent="0">
              <a:buNone/>
              <a:defRPr sz="1000" baseline="0"/>
            </a:lvl1pPr>
          </a:lstStyle>
          <a:p>
            <a:pPr lvl="0"/>
            <a:r>
              <a:rPr lang="sv-SE"/>
              <a:t>Skriv </a:t>
            </a:r>
            <a:r>
              <a:rPr lang="sv-SE" err="1"/>
              <a:t>ev</a:t>
            </a:r>
            <a:r>
              <a:rPr lang="sv-SE"/>
              <a:t> källa</a:t>
            </a:r>
          </a:p>
        </p:txBody>
      </p:sp>
      <p:sp>
        <p:nvSpPr>
          <p:cNvPr id="5" name="Platshållare för datum 4"/>
          <p:cNvSpPr>
            <a:spLocks noGrp="1"/>
          </p:cNvSpPr>
          <p:nvPr>
            <p:ph type="dt" sz="half" idx="14"/>
          </p:nvPr>
        </p:nvSpPr>
        <p:spPr/>
        <p:txBody>
          <a:bodyPr/>
          <a:lstStyle/>
          <a:p>
            <a:r>
              <a:rPr lang="sv-SE"/>
              <a:t>20XX-XX-XX</a:t>
            </a:r>
          </a:p>
        </p:txBody>
      </p:sp>
      <p:sp>
        <p:nvSpPr>
          <p:cNvPr id="6" name="Platshållare för sidfot 5"/>
          <p:cNvSpPr>
            <a:spLocks noGrp="1"/>
          </p:cNvSpPr>
          <p:nvPr>
            <p:ph type="ftr" sz="quarter" idx="15"/>
          </p:nvPr>
        </p:nvSpPr>
        <p:spPr/>
        <p:txBody>
          <a:bodyPr/>
          <a:lstStyle/>
          <a:p>
            <a:r>
              <a:rPr lang="sv-SE"/>
              <a:t>Skriv eventuell sidfot här</a:t>
            </a:r>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a:p>
        </p:txBody>
      </p:sp>
      <p:sp>
        <p:nvSpPr>
          <p:cNvPr id="10" name="textruta 9"/>
          <p:cNvSpPr txBox="1"/>
          <p:nvPr userDrawn="1"/>
        </p:nvSpPr>
        <p:spPr>
          <a:xfrm>
            <a:off x="12432704" y="2132857"/>
            <a:ext cx="2112235" cy="138499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170146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1_Tom">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12205252" cy="6864595"/>
          </a:xfrm>
          <a:prstGeom prst="rect">
            <a:avLst/>
          </a:prstGeom>
        </p:spPr>
      </p:pic>
    </p:spTree>
    <p:extLst>
      <p:ext uri="{BB962C8B-B14F-4D97-AF65-F5344CB8AC3E}">
        <p14:creationId xmlns:p14="http://schemas.microsoft.com/office/powerpoint/2010/main" val="228993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örstasidan_9">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81251250"/>
              </p:ext>
            </p:ext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spid="_x0000_s23554" name="think-cell Slide" r:id="rId5" imgW="353" imgH="353" progId="TCLayout.ActiveDocument.1">
                  <p:embed/>
                </p:oleObj>
              </mc:Choice>
              <mc:Fallback>
                <p:oleObj name="think-cell Slide" r:id="rId5" imgW="353" imgH="353" progId="TCLayout.ActiveDocument.1">
                  <p:embed/>
                  <p:pic>
                    <p:nvPicPr>
                      <p:cNvPr id="2" name="Object 1" hidden="1"/>
                      <p:cNvPicPr/>
                      <p:nvPr/>
                    </p:nvPicPr>
                    <p:blipFill>
                      <a:blip r:embed="rId6"/>
                      <a:stretch>
                        <a:fillRect/>
                      </a:stretch>
                    </p:blipFill>
                    <p:spPr>
                      <a:xfrm>
                        <a:off x="2119" y="2118"/>
                        <a:ext cx="2116" cy="2116"/>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solidFill>
                <a:srgbClr val="000000"/>
              </a:solidFill>
              <a:latin typeface="Stockholm Type Regular" pitchFamily="50" charset="0"/>
              <a:ea typeface="+mj-ea"/>
              <a:cs typeface="+mj-cs"/>
              <a:sym typeface="Stockholm Type Regular" pitchFamily="50" charset="0"/>
            </a:endParaRPr>
          </a:p>
        </p:txBody>
      </p:sp>
      <p:sp>
        <p:nvSpPr>
          <p:cNvPr id="11" name="Rubrik 10"/>
          <p:cNvSpPr>
            <a:spLocks noGrp="1"/>
          </p:cNvSpPr>
          <p:nvPr>
            <p:ph type="title" hasCustomPrompt="1"/>
          </p:nvPr>
        </p:nvSpPr>
        <p:spPr>
          <a:xfrm>
            <a:off x="609599" y="458791"/>
            <a:ext cx="10972800" cy="831600"/>
          </a:xfrm>
        </p:spPr>
        <p:txBody>
          <a:bodyPr/>
          <a:lstStyle>
            <a:lvl1pPr>
              <a:defRPr b="1">
                <a:solidFill>
                  <a:schemeClr val="tx2"/>
                </a:solidFill>
              </a:defRPr>
            </a:lvl1pPr>
          </a:lstStyle>
          <a:p>
            <a:r>
              <a:rPr lang="sv-SE"/>
              <a:t>Klicka här för att ändra format</a:t>
            </a:r>
          </a:p>
        </p:txBody>
      </p:sp>
    </p:spTree>
    <p:extLst>
      <p:ext uri="{BB962C8B-B14F-4D97-AF65-F5344CB8AC3E}">
        <p14:creationId xmlns:p14="http://schemas.microsoft.com/office/powerpoint/2010/main" val="16189155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Punktlista, en spal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30416870"/>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24578" name="think-cell Slide" r:id="rId5" imgW="360" imgH="360" progId="TCLayout.ActiveDocument.1">
                  <p:embed/>
                </p:oleObj>
              </mc:Choice>
              <mc:Fallback>
                <p:oleObj name="think-cell Slide" r:id="rId5" imgW="360" imgH="360" progId="TCLayout.ActiveDocument.1">
                  <p:embed/>
                  <p:pic>
                    <p:nvPicPr>
                      <p:cNvPr id="2" name="Object 1"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56DCC6B-BF76-4BAC-AD6F-8E760EB9D453}"/>
              </a:ext>
            </a:extLst>
          </p:cNvPr>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sv-SE" sz="3000" b="1" i="0" baseline="0">
              <a:latin typeface="Stockholm Type Regular" pitchFamily="50" charset="0"/>
              <a:ea typeface="+mj-ea"/>
              <a:cs typeface="+mj-cs"/>
              <a:sym typeface="Stockholm Type Regular" pitchFamily="50" charset="0"/>
            </a:endParaRPr>
          </a:p>
        </p:txBody>
      </p:sp>
      <p:sp>
        <p:nvSpPr>
          <p:cNvPr id="10" name="Platshållare för text 9"/>
          <p:cNvSpPr>
            <a:spLocks noGrp="1"/>
          </p:cNvSpPr>
          <p:nvPr>
            <p:ph type="body" sz="quarter" idx="13" hasCustomPrompt="1"/>
          </p:nvPr>
        </p:nvSpPr>
        <p:spPr>
          <a:xfrm>
            <a:off x="611716" y="1440000"/>
            <a:ext cx="7315200" cy="3960000"/>
          </a:xfrm>
          <a:prstGeom prst="rect">
            <a:avLst/>
          </a:prstGeom>
        </p:spPr>
        <p:txBody>
          <a:bodyPr tIns="0"/>
          <a:lstStyle>
            <a:lvl1pPr marL="216000" indent="-216000">
              <a:spcAft>
                <a:spcPts val="480"/>
              </a:spcAft>
              <a:buFont typeface="Arial" pitchFamily="34" charset="0"/>
              <a:buChar char="•"/>
              <a:defRPr/>
            </a:lvl1pPr>
            <a:lvl2pPr indent="-396000">
              <a:defRPr/>
            </a:lvl2pPr>
            <a:lvl3pPr indent="-288000">
              <a:defRPr/>
            </a:lvl3pPr>
            <a:lvl4pPr indent="-288000">
              <a:defRPr/>
            </a:lvl4pPr>
            <a:lvl5pPr indent="-28800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datum 14"/>
          <p:cNvSpPr>
            <a:spLocks noGrp="1"/>
          </p:cNvSpPr>
          <p:nvPr>
            <p:ph type="dt" sz="half" idx="14"/>
          </p:nvPr>
        </p:nvSpPr>
        <p:spPr/>
        <p:txBody>
          <a:bodyPr/>
          <a:lstStyle/>
          <a:p>
            <a:fld id="{AFAC4DEF-1561-41E3-A47E-1AE64D3E72F2}" type="datetime1">
              <a:rPr lang="sv-SE" smtClean="0">
                <a:solidFill>
                  <a:srgbClr val="000000"/>
                </a:solidFill>
              </a:rPr>
              <a:pPr/>
              <a:t>2020-11-25</a:t>
            </a:fld>
            <a:endParaRPr lang="sv-SE">
              <a:solidFill>
                <a:srgbClr val="000000"/>
              </a:solidFill>
            </a:endParaRPr>
          </a:p>
        </p:txBody>
      </p:sp>
      <p:sp>
        <p:nvSpPr>
          <p:cNvPr id="16" name="Platshållare för bildnummer 15"/>
          <p:cNvSpPr>
            <a:spLocks noGrp="1"/>
          </p:cNvSpPr>
          <p:nvPr>
            <p:ph type="sldNum" sz="quarter" idx="15"/>
          </p:nvPr>
        </p:nvSpPr>
        <p:spPr/>
        <p:txBody>
          <a:bodyPr/>
          <a:lstStyle/>
          <a:p>
            <a:r>
              <a:rPr lang="sv-SE">
                <a:solidFill>
                  <a:srgbClr val="000000"/>
                </a:solidFill>
              </a:rPr>
              <a:t>Sida </a:t>
            </a:r>
            <a:fld id="{42A5867E-8ECA-40F1-9DD6-AE7AFDFAA899}" type="slidenum">
              <a:rPr lang="sv-SE" smtClean="0">
                <a:solidFill>
                  <a:srgbClr val="000000"/>
                </a:solidFill>
              </a:rPr>
              <a:pPr/>
              <a:t>‹#›</a:t>
            </a:fld>
            <a:endParaRPr lang="sv-SE">
              <a:solidFill>
                <a:srgbClr val="000000"/>
              </a:solidFill>
            </a:endParaRPr>
          </a:p>
        </p:txBody>
      </p:sp>
      <p:sp>
        <p:nvSpPr>
          <p:cNvPr id="17" name="Platshållare för sidfot 16"/>
          <p:cNvSpPr>
            <a:spLocks noGrp="1"/>
          </p:cNvSpPr>
          <p:nvPr>
            <p:ph type="ftr" sz="quarter" idx="16"/>
          </p:nvPr>
        </p:nvSpPr>
        <p:spPr/>
        <p:txBody>
          <a:bodyPr/>
          <a:lstStyle/>
          <a:p>
            <a:r>
              <a:rPr lang="sv-SE">
                <a:solidFill>
                  <a:srgbClr val="000000"/>
                </a:solidFill>
              </a:rPr>
              <a:t> </a:t>
            </a:r>
          </a:p>
        </p:txBody>
      </p:sp>
      <p:sp>
        <p:nvSpPr>
          <p:cNvPr id="8" name="Rubrik 7"/>
          <p:cNvSpPr>
            <a:spLocks noGrp="1"/>
          </p:cNvSpPr>
          <p:nvPr>
            <p:ph type="title" hasCustomPrompt="1"/>
          </p:nvPr>
        </p:nvSpPr>
        <p:spPr/>
        <p:txBody>
          <a:bodyPr/>
          <a:lstStyle/>
          <a:p>
            <a:r>
              <a:rPr lang="sv-SE"/>
              <a:t>Klicka här för att ändra format</a:t>
            </a:r>
          </a:p>
        </p:txBody>
      </p:sp>
    </p:spTree>
    <p:extLst>
      <p:ext uri="{BB962C8B-B14F-4D97-AF65-F5344CB8AC3E}">
        <p14:creationId xmlns:p14="http://schemas.microsoft.com/office/powerpoint/2010/main" val="3392866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Rubrik och bi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2114663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5602" name="think-cell Slide" r:id="rId5" imgW="395" imgH="394" progId="TCLayout.ActiveDocument.1">
                  <p:embed/>
                </p:oleObj>
              </mc:Choice>
              <mc:Fallback>
                <p:oleObj name="think-cell Slide" r:id="rId5" imgW="395" imgH="394" progId="TCLayout.ActiveDocument.1">
                  <p:embed/>
                  <p:pic>
                    <p:nvPicPr>
                      <p:cNvPr id="2" name="Object 1"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73A74ED-6CB8-4954-91F8-660A84B3409A}"/>
              </a:ext>
            </a:extLst>
          </p:cNvPr>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sv-SE" sz="3000" b="1" i="0" baseline="0">
              <a:latin typeface="Stockholm Type Regular" pitchFamily="50" charset="0"/>
              <a:ea typeface="+mj-ea"/>
              <a:cs typeface="+mj-cs"/>
              <a:sym typeface="Stockholm Type Regular" pitchFamily="50" charset="0"/>
            </a:endParaRPr>
          </a:p>
        </p:txBody>
      </p:sp>
      <p:sp>
        <p:nvSpPr>
          <p:cNvPr id="3" name="Rubrik 2"/>
          <p:cNvSpPr>
            <a:spLocks noGrp="1"/>
          </p:cNvSpPr>
          <p:nvPr>
            <p:ph type="title" hasCustomPrompt="1"/>
          </p:nvPr>
        </p:nvSpPr>
        <p:spPr/>
        <p:txBody>
          <a:bodyPr/>
          <a:lstStyle/>
          <a:p>
            <a:r>
              <a:rPr lang="sv-SE"/>
              <a:t>Klicka här för att ändra format</a:t>
            </a:r>
          </a:p>
        </p:txBody>
      </p:sp>
      <p:sp>
        <p:nvSpPr>
          <p:cNvPr id="9" name="Platshållare för bild 8"/>
          <p:cNvSpPr>
            <a:spLocks noGrp="1"/>
          </p:cNvSpPr>
          <p:nvPr>
            <p:ph type="pic" sz="quarter" idx="13" hasCustomPrompt="1"/>
          </p:nvPr>
        </p:nvSpPr>
        <p:spPr>
          <a:xfrm>
            <a:off x="609600" y="1439999"/>
            <a:ext cx="10959008" cy="4294051"/>
          </a:xfrm>
        </p:spPr>
        <p:txBody>
          <a:bodyPr/>
          <a:lstStyle>
            <a:lvl1pPr marL="0" indent="0">
              <a:buFontTx/>
              <a:buNone/>
              <a:defRPr/>
            </a:lvl1pPr>
          </a:lstStyle>
          <a:p>
            <a:r>
              <a:rPr lang="sv-SE"/>
              <a:t>Klicka på ikonen för att lägga till en bild</a:t>
            </a:r>
          </a:p>
        </p:txBody>
      </p:sp>
      <p:sp>
        <p:nvSpPr>
          <p:cNvPr id="8" name="Platshållare för text 4"/>
          <p:cNvSpPr>
            <a:spLocks noGrp="1"/>
          </p:cNvSpPr>
          <p:nvPr>
            <p:ph type="body" sz="quarter" idx="17" hasCustomPrompt="1"/>
          </p:nvPr>
        </p:nvSpPr>
        <p:spPr>
          <a:xfrm>
            <a:off x="613833" y="5733256"/>
            <a:ext cx="10958400" cy="180000"/>
          </a:xfrm>
        </p:spPr>
        <p:txBody>
          <a:bodyPr/>
          <a:lstStyle>
            <a:lvl1pPr marL="0" indent="0">
              <a:buNone/>
              <a:defRPr sz="1000" baseline="0"/>
            </a:lvl1pPr>
          </a:lstStyle>
          <a:p>
            <a:pPr lvl="0"/>
            <a:r>
              <a:rPr lang="sv-SE"/>
              <a:t>Skriv </a:t>
            </a:r>
            <a:r>
              <a:rPr lang="sv-SE" err="1"/>
              <a:t>ev</a:t>
            </a:r>
            <a:r>
              <a:rPr lang="sv-SE"/>
              <a:t> källa</a:t>
            </a:r>
          </a:p>
        </p:txBody>
      </p:sp>
      <p:sp>
        <p:nvSpPr>
          <p:cNvPr id="5" name="Platshållare för datum 4"/>
          <p:cNvSpPr>
            <a:spLocks noGrp="1"/>
          </p:cNvSpPr>
          <p:nvPr>
            <p:ph type="dt" sz="half" idx="14"/>
          </p:nvPr>
        </p:nvSpPr>
        <p:spPr/>
        <p:txBody>
          <a:bodyPr/>
          <a:lstStyle/>
          <a:p>
            <a:r>
              <a:rPr lang="sv-SE"/>
              <a:t>20XX-XX-XX</a:t>
            </a:r>
          </a:p>
        </p:txBody>
      </p:sp>
      <p:sp>
        <p:nvSpPr>
          <p:cNvPr id="6" name="Platshållare för sidfot 5"/>
          <p:cNvSpPr>
            <a:spLocks noGrp="1"/>
          </p:cNvSpPr>
          <p:nvPr>
            <p:ph type="ftr" sz="quarter" idx="15"/>
          </p:nvPr>
        </p:nvSpPr>
        <p:spPr/>
        <p:txBody>
          <a:bodyPr/>
          <a:lstStyle/>
          <a:p>
            <a:r>
              <a:rPr lang="sv-SE"/>
              <a:t>Skriv eventuell sidfot här</a:t>
            </a:r>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a:p>
        </p:txBody>
      </p:sp>
      <p:sp>
        <p:nvSpPr>
          <p:cNvPr id="10" name="textruta 9"/>
          <p:cNvSpPr txBox="1"/>
          <p:nvPr userDrawn="1"/>
        </p:nvSpPr>
        <p:spPr>
          <a:xfrm>
            <a:off x="12432704" y="2132857"/>
            <a:ext cx="2112235" cy="138499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30587209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1_Tom">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12205252" cy="6864595"/>
          </a:xfrm>
          <a:prstGeom prst="rect">
            <a:avLst/>
          </a:prstGeom>
        </p:spPr>
      </p:pic>
    </p:spTree>
    <p:extLst>
      <p:ext uri="{BB962C8B-B14F-4D97-AF65-F5344CB8AC3E}">
        <p14:creationId xmlns:p14="http://schemas.microsoft.com/office/powerpoint/2010/main" val="42793018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örstasidan_9">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10490362"/>
              </p:ext>
            </p:ext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spid="_x0000_s27650" name="think-cell Slide" r:id="rId5" imgW="353" imgH="353" progId="TCLayout.ActiveDocument.1">
                  <p:embed/>
                </p:oleObj>
              </mc:Choice>
              <mc:Fallback>
                <p:oleObj name="think-cell Slide" r:id="rId5" imgW="353" imgH="353" progId="TCLayout.ActiveDocument.1">
                  <p:embed/>
                  <p:pic>
                    <p:nvPicPr>
                      <p:cNvPr id="2" name="Object 1" hidden="1"/>
                      <p:cNvPicPr/>
                      <p:nvPr/>
                    </p:nvPicPr>
                    <p:blipFill>
                      <a:blip r:embed="rId6"/>
                      <a:stretch>
                        <a:fillRect/>
                      </a:stretch>
                    </p:blipFill>
                    <p:spPr>
                      <a:xfrm>
                        <a:off x="2119" y="2118"/>
                        <a:ext cx="2116" cy="2116"/>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solidFill>
                <a:srgbClr val="000000"/>
              </a:solidFill>
              <a:latin typeface="Stockholm Type Regular" pitchFamily="50" charset="0"/>
              <a:ea typeface="+mj-ea"/>
              <a:cs typeface="+mj-cs"/>
              <a:sym typeface="Stockholm Type Regular" pitchFamily="50" charset="0"/>
            </a:endParaRPr>
          </a:p>
        </p:txBody>
      </p:sp>
      <p:sp>
        <p:nvSpPr>
          <p:cNvPr id="11" name="Rubrik 10"/>
          <p:cNvSpPr>
            <a:spLocks noGrp="1"/>
          </p:cNvSpPr>
          <p:nvPr>
            <p:ph type="title" hasCustomPrompt="1"/>
          </p:nvPr>
        </p:nvSpPr>
        <p:spPr>
          <a:xfrm>
            <a:off x="609599" y="458791"/>
            <a:ext cx="10972800" cy="831600"/>
          </a:xfrm>
        </p:spPr>
        <p:txBody>
          <a:bodyPr/>
          <a:lstStyle>
            <a:lvl1pPr>
              <a:defRPr b="1">
                <a:solidFill>
                  <a:schemeClr val="tx2"/>
                </a:solidFill>
              </a:defRPr>
            </a:lvl1pPr>
          </a:lstStyle>
          <a:p>
            <a:r>
              <a:rPr lang="sv-SE"/>
              <a:t>Klicka här för att ändra format</a:t>
            </a:r>
          </a:p>
        </p:txBody>
      </p:sp>
    </p:spTree>
    <p:extLst>
      <p:ext uri="{BB962C8B-B14F-4D97-AF65-F5344CB8AC3E}">
        <p14:creationId xmlns:p14="http://schemas.microsoft.com/office/powerpoint/2010/main" val="23061524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Punktlista, en spal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44234604"/>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28674" name="think-cell Slide" r:id="rId5" imgW="360" imgH="360" progId="TCLayout.ActiveDocument.1">
                  <p:embed/>
                </p:oleObj>
              </mc:Choice>
              <mc:Fallback>
                <p:oleObj name="think-cell Slide" r:id="rId5" imgW="360" imgH="360" progId="TCLayout.ActiveDocument.1">
                  <p:embed/>
                  <p:pic>
                    <p:nvPicPr>
                      <p:cNvPr id="2" name="Object 1"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21A8C5F-E374-4784-8799-ECBFE38C23D1}"/>
              </a:ext>
            </a:extLst>
          </p:cNvPr>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sv-SE" sz="3000" b="1" i="0" baseline="0">
              <a:latin typeface="Stockholm Type Regular" pitchFamily="50" charset="0"/>
              <a:ea typeface="+mj-ea"/>
              <a:cs typeface="+mj-cs"/>
              <a:sym typeface="Stockholm Type Regular" pitchFamily="50" charset="0"/>
            </a:endParaRPr>
          </a:p>
        </p:txBody>
      </p:sp>
      <p:sp>
        <p:nvSpPr>
          <p:cNvPr id="10" name="Platshållare för text 9"/>
          <p:cNvSpPr>
            <a:spLocks noGrp="1"/>
          </p:cNvSpPr>
          <p:nvPr>
            <p:ph type="body" sz="quarter" idx="13" hasCustomPrompt="1"/>
          </p:nvPr>
        </p:nvSpPr>
        <p:spPr>
          <a:xfrm>
            <a:off x="611716" y="1440000"/>
            <a:ext cx="7315200" cy="3960000"/>
          </a:xfrm>
          <a:prstGeom prst="rect">
            <a:avLst/>
          </a:prstGeom>
        </p:spPr>
        <p:txBody>
          <a:bodyPr tIns="0"/>
          <a:lstStyle>
            <a:lvl1pPr marL="216000" indent="-216000">
              <a:spcAft>
                <a:spcPts val="480"/>
              </a:spcAft>
              <a:buFont typeface="Arial" pitchFamily="34" charset="0"/>
              <a:buChar char="•"/>
              <a:defRPr/>
            </a:lvl1pPr>
            <a:lvl2pPr indent="-396000">
              <a:defRPr/>
            </a:lvl2pPr>
            <a:lvl3pPr indent="-288000">
              <a:defRPr/>
            </a:lvl3pPr>
            <a:lvl4pPr indent="-288000">
              <a:defRPr/>
            </a:lvl4pPr>
            <a:lvl5pPr indent="-28800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datum 14"/>
          <p:cNvSpPr>
            <a:spLocks noGrp="1"/>
          </p:cNvSpPr>
          <p:nvPr>
            <p:ph type="dt" sz="half" idx="14"/>
          </p:nvPr>
        </p:nvSpPr>
        <p:spPr/>
        <p:txBody>
          <a:bodyPr/>
          <a:lstStyle/>
          <a:p>
            <a:fld id="{AFAC4DEF-1561-41E3-A47E-1AE64D3E72F2}" type="datetime1">
              <a:rPr lang="sv-SE" smtClean="0">
                <a:solidFill>
                  <a:srgbClr val="000000"/>
                </a:solidFill>
              </a:rPr>
              <a:pPr/>
              <a:t>2020-11-25</a:t>
            </a:fld>
            <a:endParaRPr lang="sv-SE">
              <a:solidFill>
                <a:srgbClr val="000000"/>
              </a:solidFill>
            </a:endParaRPr>
          </a:p>
        </p:txBody>
      </p:sp>
      <p:sp>
        <p:nvSpPr>
          <p:cNvPr id="16" name="Platshållare för bildnummer 15"/>
          <p:cNvSpPr>
            <a:spLocks noGrp="1"/>
          </p:cNvSpPr>
          <p:nvPr>
            <p:ph type="sldNum" sz="quarter" idx="15"/>
          </p:nvPr>
        </p:nvSpPr>
        <p:spPr/>
        <p:txBody>
          <a:bodyPr/>
          <a:lstStyle/>
          <a:p>
            <a:r>
              <a:rPr lang="sv-SE">
                <a:solidFill>
                  <a:srgbClr val="000000"/>
                </a:solidFill>
              </a:rPr>
              <a:t>Sida </a:t>
            </a:r>
            <a:fld id="{42A5867E-8ECA-40F1-9DD6-AE7AFDFAA899}" type="slidenum">
              <a:rPr lang="sv-SE" smtClean="0">
                <a:solidFill>
                  <a:srgbClr val="000000"/>
                </a:solidFill>
              </a:rPr>
              <a:pPr/>
              <a:t>‹#›</a:t>
            </a:fld>
            <a:endParaRPr lang="sv-SE">
              <a:solidFill>
                <a:srgbClr val="000000"/>
              </a:solidFill>
            </a:endParaRPr>
          </a:p>
        </p:txBody>
      </p:sp>
      <p:sp>
        <p:nvSpPr>
          <p:cNvPr id="17" name="Platshållare för sidfot 16"/>
          <p:cNvSpPr>
            <a:spLocks noGrp="1"/>
          </p:cNvSpPr>
          <p:nvPr>
            <p:ph type="ftr" sz="quarter" idx="16"/>
          </p:nvPr>
        </p:nvSpPr>
        <p:spPr/>
        <p:txBody>
          <a:bodyPr/>
          <a:lstStyle/>
          <a:p>
            <a:r>
              <a:rPr lang="sv-SE">
                <a:solidFill>
                  <a:srgbClr val="000000"/>
                </a:solidFill>
              </a:rPr>
              <a:t> </a:t>
            </a:r>
          </a:p>
        </p:txBody>
      </p:sp>
      <p:sp>
        <p:nvSpPr>
          <p:cNvPr id="8" name="Rubrik 7"/>
          <p:cNvSpPr>
            <a:spLocks noGrp="1"/>
          </p:cNvSpPr>
          <p:nvPr>
            <p:ph type="title" hasCustomPrompt="1"/>
          </p:nvPr>
        </p:nvSpPr>
        <p:spPr/>
        <p:txBody>
          <a:bodyPr/>
          <a:lstStyle/>
          <a:p>
            <a:r>
              <a:rPr lang="sv-SE"/>
              <a:t>Klicka här för att ändra format</a:t>
            </a:r>
          </a:p>
        </p:txBody>
      </p:sp>
    </p:spTree>
    <p:extLst>
      <p:ext uri="{BB962C8B-B14F-4D97-AF65-F5344CB8AC3E}">
        <p14:creationId xmlns:p14="http://schemas.microsoft.com/office/powerpoint/2010/main" val="22940377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Rubrik och bi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2489149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9698" name="think-cell Slide" r:id="rId5" imgW="395" imgH="394" progId="TCLayout.ActiveDocument.1">
                  <p:embed/>
                </p:oleObj>
              </mc:Choice>
              <mc:Fallback>
                <p:oleObj name="think-cell Slide" r:id="rId5" imgW="395" imgH="394" progId="TCLayout.ActiveDocument.1">
                  <p:embed/>
                  <p:pic>
                    <p:nvPicPr>
                      <p:cNvPr id="2" name="Object 1"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8308BD8-5DE1-4F53-A66C-2541146E1632}"/>
              </a:ext>
            </a:extLst>
          </p:cNvPr>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sv-SE" sz="3000" b="1" i="0" baseline="0">
              <a:latin typeface="Stockholm Type Regular" pitchFamily="50" charset="0"/>
              <a:ea typeface="+mj-ea"/>
              <a:cs typeface="+mj-cs"/>
              <a:sym typeface="Stockholm Type Regular" pitchFamily="50" charset="0"/>
            </a:endParaRPr>
          </a:p>
        </p:txBody>
      </p:sp>
      <p:sp>
        <p:nvSpPr>
          <p:cNvPr id="3" name="Rubrik 2"/>
          <p:cNvSpPr>
            <a:spLocks noGrp="1"/>
          </p:cNvSpPr>
          <p:nvPr>
            <p:ph type="title" hasCustomPrompt="1"/>
          </p:nvPr>
        </p:nvSpPr>
        <p:spPr/>
        <p:txBody>
          <a:bodyPr/>
          <a:lstStyle/>
          <a:p>
            <a:r>
              <a:rPr lang="sv-SE"/>
              <a:t>Klicka här för att ändra format</a:t>
            </a:r>
          </a:p>
        </p:txBody>
      </p:sp>
      <p:sp>
        <p:nvSpPr>
          <p:cNvPr id="9" name="Platshållare för bild 8"/>
          <p:cNvSpPr>
            <a:spLocks noGrp="1"/>
          </p:cNvSpPr>
          <p:nvPr>
            <p:ph type="pic" sz="quarter" idx="13" hasCustomPrompt="1"/>
          </p:nvPr>
        </p:nvSpPr>
        <p:spPr>
          <a:xfrm>
            <a:off x="609600" y="1439999"/>
            <a:ext cx="10959008" cy="4294051"/>
          </a:xfrm>
        </p:spPr>
        <p:txBody>
          <a:bodyPr/>
          <a:lstStyle>
            <a:lvl1pPr marL="0" indent="0">
              <a:buFontTx/>
              <a:buNone/>
              <a:defRPr/>
            </a:lvl1pPr>
          </a:lstStyle>
          <a:p>
            <a:r>
              <a:rPr lang="sv-SE"/>
              <a:t>Klicka på ikonen för att lägga till en bild</a:t>
            </a:r>
          </a:p>
        </p:txBody>
      </p:sp>
      <p:sp>
        <p:nvSpPr>
          <p:cNvPr id="8" name="Platshållare för text 4"/>
          <p:cNvSpPr>
            <a:spLocks noGrp="1"/>
          </p:cNvSpPr>
          <p:nvPr>
            <p:ph type="body" sz="quarter" idx="17" hasCustomPrompt="1"/>
          </p:nvPr>
        </p:nvSpPr>
        <p:spPr>
          <a:xfrm>
            <a:off x="613833" y="5733256"/>
            <a:ext cx="10958400" cy="180000"/>
          </a:xfrm>
        </p:spPr>
        <p:txBody>
          <a:bodyPr/>
          <a:lstStyle>
            <a:lvl1pPr marL="0" indent="0">
              <a:buNone/>
              <a:defRPr sz="1000" baseline="0"/>
            </a:lvl1pPr>
          </a:lstStyle>
          <a:p>
            <a:pPr lvl="0"/>
            <a:r>
              <a:rPr lang="sv-SE"/>
              <a:t>Skriv </a:t>
            </a:r>
            <a:r>
              <a:rPr lang="sv-SE" err="1"/>
              <a:t>ev</a:t>
            </a:r>
            <a:r>
              <a:rPr lang="sv-SE"/>
              <a:t> källa</a:t>
            </a:r>
          </a:p>
        </p:txBody>
      </p:sp>
      <p:sp>
        <p:nvSpPr>
          <p:cNvPr id="5" name="Platshållare för datum 4"/>
          <p:cNvSpPr>
            <a:spLocks noGrp="1"/>
          </p:cNvSpPr>
          <p:nvPr>
            <p:ph type="dt" sz="half" idx="14"/>
          </p:nvPr>
        </p:nvSpPr>
        <p:spPr/>
        <p:txBody>
          <a:bodyPr/>
          <a:lstStyle/>
          <a:p>
            <a:r>
              <a:rPr lang="sv-SE"/>
              <a:t>20XX-XX-XX</a:t>
            </a:r>
          </a:p>
        </p:txBody>
      </p:sp>
      <p:sp>
        <p:nvSpPr>
          <p:cNvPr id="6" name="Platshållare för sidfot 5"/>
          <p:cNvSpPr>
            <a:spLocks noGrp="1"/>
          </p:cNvSpPr>
          <p:nvPr>
            <p:ph type="ftr" sz="quarter" idx="15"/>
          </p:nvPr>
        </p:nvSpPr>
        <p:spPr/>
        <p:txBody>
          <a:bodyPr/>
          <a:lstStyle/>
          <a:p>
            <a:r>
              <a:rPr lang="sv-SE"/>
              <a:t>Skriv eventuell sidfot här</a:t>
            </a:r>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a:p>
        </p:txBody>
      </p:sp>
      <p:sp>
        <p:nvSpPr>
          <p:cNvPr id="10" name="textruta 9"/>
          <p:cNvSpPr txBox="1"/>
          <p:nvPr userDrawn="1"/>
        </p:nvSpPr>
        <p:spPr>
          <a:xfrm>
            <a:off x="12432704" y="2132857"/>
            <a:ext cx="2112235" cy="138499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24793720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076537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2"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hasCustomPrompt="1"/>
          </p:nvPr>
        </p:nvSpPr>
        <p:spPr/>
        <p:txBody>
          <a:bodyPr/>
          <a:lstStyle/>
          <a:p>
            <a:r>
              <a:rPr lang="sv-SE"/>
              <a:t>Klicka här för att ändra format</a:t>
            </a:r>
          </a:p>
        </p:txBody>
      </p:sp>
      <p:sp>
        <p:nvSpPr>
          <p:cNvPr id="12" name="Platshållare för datum 11"/>
          <p:cNvSpPr>
            <a:spLocks noGrp="1"/>
          </p:cNvSpPr>
          <p:nvPr>
            <p:ph type="dt" sz="half" idx="10"/>
          </p:nvPr>
        </p:nvSpPr>
        <p:spPr/>
        <p:txBody>
          <a:bodyPr/>
          <a:lstStyle/>
          <a:p>
            <a:r>
              <a:rPr lang="sv-SE"/>
              <a:t>20XX-XX-XX</a:t>
            </a:r>
          </a:p>
        </p:txBody>
      </p:sp>
      <p:sp>
        <p:nvSpPr>
          <p:cNvPr id="13" name="Platshållare för sidfot 12"/>
          <p:cNvSpPr>
            <a:spLocks noGrp="1"/>
          </p:cNvSpPr>
          <p:nvPr>
            <p:ph type="ftr" sz="quarter" idx="11"/>
          </p:nvPr>
        </p:nvSpPr>
        <p:spPr/>
        <p:txBody>
          <a:bodyPr/>
          <a:lstStyle/>
          <a:p>
            <a:r>
              <a:rPr lang="sv-SE"/>
              <a:t>Skriv eventuell sidfot här</a:t>
            </a:r>
          </a:p>
        </p:txBody>
      </p:sp>
      <p:sp>
        <p:nvSpPr>
          <p:cNvPr id="14" name="Platshållare för bildnummer 13"/>
          <p:cNvSpPr>
            <a:spLocks noGrp="1"/>
          </p:cNvSpPr>
          <p:nvPr>
            <p:ph type="sldNum" sz="quarter" idx="12"/>
          </p:nvPr>
        </p:nvSpPr>
        <p:spPr/>
        <p:txBody>
          <a:bodyPr/>
          <a:lstStyle/>
          <a:p>
            <a:fld id="{A1FA3D87-4B78-4D5D-8368-DA3305501A4C}" type="slidenum">
              <a:rPr lang="sv-SE" smtClean="0"/>
              <a:pPr/>
              <a:t>‹#›</a:t>
            </a:fld>
            <a:endParaRPr lang="sv-SE"/>
          </a:p>
        </p:txBody>
      </p:sp>
    </p:spTree>
    <p:extLst>
      <p:ext uri="{BB962C8B-B14F-4D97-AF65-F5344CB8AC3E}">
        <p14:creationId xmlns:p14="http://schemas.microsoft.com/office/powerpoint/2010/main" val="4151931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sida -  svart logo grå bakgrund">
    <p:bg>
      <p:bgPr>
        <a:solidFill>
          <a:srgbClr val="F5F3EE"/>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42851706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5" imgW="526" imgH="526" progId="TCLayout.ActiveDocument.1">
                  <p:embed/>
                </p:oleObj>
              </mc:Choice>
              <mc:Fallback>
                <p:oleObj name="think-cell Slide" r:id="rId5" imgW="526" imgH="526"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ctrTitle" hasCustomPrompt="1"/>
          </p:nvPr>
        </p:nvSpPr>
        <p:spPr>
          <a:xfrm>
            <a:off x="609600" y="457200"/>
            <a:ext cx="7320000" cy="968400"/>
          </a:xfrm>
        </p:spPr>
        <p:txBody>
          <a:bodyPr/>
          <a:lstStyle>
            <a:lvl1pPr>
              <a:defRPr>
                <a:solidFill>
                  <a:schemeClr val="tx1"/>
                </a:solidFill>
              </a:defRPr>
            </a:lvl1pPr>
          </a:lstStyle>
          <a:p>
            <a:r>
              <a:rPr lang="sv-SE"/>
              <a:t>Klicka här för att ändra format</a:t>
            </a:r>
          </a:p>
        </p:txBody>
      </p:sp>
      <p:sp>
        <p:nvSpPr>
          <p:cNvPr id="4" name="Platshållare för text 3"/>
          <p:cNvSpPr>
            <a:spLocks noGrp="1"/>
          </p:cNvSpPr>
          <p:nvPr>
            <p:ph type="body" sz="quarter" idx="10" hasCustomPrompt="1"/>
          </p:nvPr>
        </p:nvSpPr>
        <p:spPr>
          <a:xfrm>
            <a:off x="609600" y="1440000"/>
            <a:ext cx="7305600" cy="1753200"/>
          </a:xfrm>
        </p:spPr>
        <p:txBody>
          <a:bodyPr/>
          <a:lstStyle>
            <a:lvl1pPr marL="0" indent="0">
              <a:buNone/>
              <a:defRPr/>
            </a:lvl1pPr>
          </a:lstStyle>
          <a:p>
            <a:r>
              <a:rPr lang="sv-SE"/>
              <a:t>Skriv </a:t>
            </a:r>
            <a:r>
              <a:rPr lang="sv-SE" err="1"/>
              <a:t>ev</a:t>
            </a:r>
            <a:r>
              <a:rPr lang="sv-SE"/>
              <a:t> underrubrik här</a:t>
            </a:r>
          </a:p>
        </p:txBody>
      </p:sp>
      <p:sp>
        <p:nvSpPr>
          <p:cNvPr id="10"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pic>
        <p:nvPicPr>
          <p:cNvPr id="11" name="Bildobjekt 10"/>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10214399" y="467862"/>
            <a:ext cx="1368000" cy="468276"/>
          </a:xfrm>
          <a:prstGeom prst="rect">
            <a:avLst/>
          </a:prstGeom>
        </p:spPr>
      </p:pic>
    </p:spTree>
    <p:extLst>
      <p:ext uri="{BB962C8B-B14F-4D97-AF65-F5344CB8AC3E}">
        <p14:creationId xmlns:p14="http://schemas.microsoft.com/office/powerpoint/2010/main" val="226714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12205252" cy="686459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1 Bre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273104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6" name="Platshållare för text 16"/>
          <p:cNvSpPr txBox="1">
            <a:spLocks/>
          </p:cNvSpPr>
          <p:nvPr userDrawn="1"/>
        </p:nvSpPr>
        <p:spPr>
          <a:xfrm>
            <a:off x="609600" y="457201"/>
            <a:ext cx="7344000" cy="3960813"/>
          </a:xfrm>
          <a:prstGeom prst="rect">
            <a:avLst/>
          </a:prstGeom>
          <a:solidFill>
            <a:schemeClr val="accent5"/>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a:solidFill>
                  <a:srgbClr val="000000"/>
                </a:solidFill>
                <a:latin typeface="+mn-lt"/>
                <a:ea typeface="+mn-ea"/>
                <a:cs typeface="+mn-cs"/>
              </a:rPr>
              <a:t>  </a:t>
            </a:r>
          </a:p>
        </p:txBody>
      </p:sp>
      <p:sp>
        <p:nvSpPr>
          <p:cNvPr id="2" name="Rubrik 1"/>
          <p:cNvSpPr>
            <a:spLocks noGrp="1"/>
          </p:cNvSpPr>
          <p:nvPr>
            <p:ph type="title" hasCustomPrompt="1"/>
          </p:nvPr>
        </p:nvSpPr>
        <p:spPr bwMode="white">
          <a:xfrm>
            <a:off x="911424" y="628016"/>
            <a:ext cx="6816757" cy="1144800"/>
          </a:xfrm>
        </p:spPr>
        <p:txBody>
          <a:bodyPr/>
          <a:lstStyle>
            <a:lvl1pPr>
              <a:defRPr>
                <a:solidFill>
                  <a:schemeClr val="bg1"/>
                </a:solidFill>
              </a:defRPr>
            </a:lvl1pPr>
          </a:lstStyle>
          <a:p>
            <a:r>
              <a:rPr lang="sv-SE"/>
              <a:t>Klicka här för att ändra format</a:t>
            </a:r>
          </a:p>
        </p:txBody>
      </p:sp>
      <p:sp>
        <p:nvSpPr>
          <p:cNvPr id="10" name="Platshållare för text 9"/>
          <p:cNvSpPr>
            <a:spLocks noGrp="1"/>
          </p:cNvSpPr>
          <p:nvPr>
            <p:ph type="body" sz="quarter" idx="14" hasCustomPrompt="1"/>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8" name="Platshållare för bild 7"/>
          <p:cNvSpPr>
            <a:spLocks noGrp="1"/>
          </p:cNvSpPr>
          <p:nvPr>
            <p:ph type="pic" sz="quarter" idx="13" hasCustomPrompt="1"/>
          </p:nvPr>
        </p:nvSpPr>
        <p:spPr>
          <a:xfrm>
            <a:off x="7929600" y="4418012"/>
            <a:ext cx="3652800" cy="1980000"/>
          </a:xfrm>
          <a:solidFill>
            <a:schemeClr val="accent1"/>
          </a:solidFill>
        </p:spPr>
        <p:txBody>
          <a:bodyPr anchor="t" anchorCtr="1"/>
          <a:lstStyle>
            <a:lvl1pPr marL="0" indent="0">
              <a:buFontTx/>
              <a:buNone/>
              <a:defRPr>
                <a:solidFill>
                  <a:schemeClr val="bg1"/>
                </a:solidFill>
              </a:defRPr>
            </a:lvl1pPr>
          </a:lstStyle>
          <a:p>
            <a:r>
              <a:rPr lang="sv-SE"/>
              <a:t>Dra bilden till platshållaren eller klicka på ikonen för att lägga till den</a:t>
            </a:r>
          </a:p>
        </p:txBody>
      </p:sp>
      <p:pic>
        <p:nvPicPr>
          <p:cNvPr id="9" name="Bildobjekt 8"/>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10214400" y="467862"/>
            <a:ext cx="1368000" cy="468276"/>
          </a:xfrm>
          <a:prstGeom prst="rect">
            <a:avLst/>
          </a:prstGeom>
        </p:spPr>
      </p:pic>
      <p:sp>
        <p:nvSpPr>
          <p:cNvPr id="12"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sp>
        <p:nvSpPr>
          <p:cNvPr id="11" name="textruta 10"/>
          <p:cNvSpPr txBox="1"/>
          <p:nvPr userDrawn="1"/>
        </p:nvSpPr>
        <p:spPr>
          <a:xfrm>
            <a:off x="12288688" y="4483354"/>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2687678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2 Bre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5904634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6" name="Platshållare för text 16"/>
          <p:cNvSpPr txBox="1">
            <a:spLocks/>
          </p:cNvSpPr>
          <p:nvPr userDrawn="1"/>
        </p:nvSpPr>
        <p:spPr>
          <a:xfrm>
            <a:off x="609600" y="457201"/>
            <a:ext cx="7344000" cy="3960813"/>
          </a:xfrm>
          <a:prstGeom prst="rect">
            <a:avLst/>
          </a:prstGeom>
          <a:solidFill>
            <a:schemeClr val="accent3"/>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a:solidFill>
                  <a:srgbClr val="000000"/>
                </a:solidFill>
                <a:latin typeface="+mn-lt"/>
                <a:ea typeface="+mn-ea"/>
                <a:cs typeface="+mn-cs"/>
              </a:rPr>
              <a:t>  </a:t>
            </a:r>
          </a:p>
        </p:txBody>
      </p:sp>
      <p:sp>
        <p:nvSpPr>
          <p:cNvPr id="2" name="Rubrik 1"/>
          <p:cNvSpPr>
            <a:spLocks noGrp="1"/>
          </p:cNvSpPr>
          <p:nvPr>
            <p:ph type="title" hasCustomPrompt="1"/>
          </p:nvPr>
        </p:nvSpPr>
        <p:spPr bwMode="white">
          <a:xfrm>
            <a:off x="911424" y="628016"/>
            <a:ext cx="6816757" cy="1144800"/>
          </a:xfrm>
        </p:spPr>
        <p:txBody>
          <a:bodyPr/>
          <a:lstStyle>
            <a:lvl1pPr>
              <a:defRPr>
                <a:solidFill>
                  <a:schemeClr val="bg1"/>
                </a:solidFill>
              </a:defRPr>
            </a:lvl1pPr>
          </a:lstStyle>
          <a:p>
            <a:r>
              <a:rPr lang="sv-SE"/>
              <a:t>Klicka här för att ändra format</a:t>
            </a:r>
          </a:p>
        </p:txBody>
      </p:sp>
      <p:sp>
        <p:nvSpPr>
          <p:cNvPr id="10" name="Platshållare för text 9"/>
          <p:cNvSpPr>
            <a:spLocks noGrp="1"/>
          </p:cNvSpPr>
          <p:nvPr>
            <p:ph type="body" sz="quarter" idx="14" hasCustomPrompt="1"/>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8" name="Platshållare för bild 7"/>
          <p:cNvSpPr>
            <a:spLocks noGrp="1"/>
          </p:cNvSpPr>
          <p:nvPr>
            <p:ph type="pic" sz="quarter" idx="13" hasCustomPrompt="1"/>
          </p:nvPr>
        </p:nvSpPr>
        <p:spPr>
          <a:xfrm>
            <a:off x="7929600" y="4418012"/>
            <a:ext cx="3652800" cy="1980000"/>
          </a:xfrm>
          <a:solidFill>
            <a:schemeClr val="tx2"/>
          </a:solidFill>
        </p:spPr>
        <p:txBody>
          <a:bodyPr anchor="t" anchorCtr="1"/>
          <a:lstStyle>
            <a:lvl1pPr marL="0" indent="0">
              <a:buFontTx/>
              <a:buNone/>
              <a:defRPr>
                <a:solidFill>
                  <a:schemeClr val="bg1"/>
                </a:solidFill>
              </a:defRPr>
            </a:lvl1pPr>
          </a:lstStyle>
          <a:p>
            <a:r>
              <a:rPr lang="sv-SE"/>
              <a:t>Dra bilden till platshållaren eller klicka på ikonen för att lägga till den</a:t>
            </a:r>
          </a:p>
        </p:txBody>
      </p:sp>
      <p:pic>
        <p:nvPicPr>
          <p:cNvPr id="9" name="Bildobjekt 8"/>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10214399" y="467862"/>
            <a:ext cx="1368000" cy="468276"/>
          </a:xfrm>
          <a:prstGeom prst="rect">
            <a:avLst/>
          </a:prstGeom>
        </p:spPr>
      </p:pic>
      <p:sp>
        <p:nvSpPr>
          <p:cNvPr id="12"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sp>
        <p:nvSpPr>
          <p:cNvPr id="13" name="textruta 12"/>
          <p:cNvSpPr txBox="1"/>
          <p:nvPr userDrawn="1"/>
        </p:nvSpPr>
        <p:spPr>
          <a:xfrm>
            <a:off x="12288688" y="4483354"/>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3244855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2727097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hasCustomPrompt="1"/>
          </p:nvPr>
        </p:nvSpPr>
        <p:spPr/>
        <p:txBody>
          <a:bodyPr/>
          <a:lstStyle/>
          <a:p>
            <a:r>
              <a:rPr lang="sv-SE"/>
              <a:t>Klicka här för att ändra format</a:t>
            </a:r>
          </a:p>
        </p:txBody>
      </p:sp>
      <p:sp>
        <p:nvSpPr>
          <p:cNvPr id="12" name="Platshållare för datum 11"/>
          <p:cNvSpPr>
            <a:spLocks noGrp="1"/>
          </p:cNvSpPr>
          <p:nvPr>
            <p:ph type="dt" sz="half" idx="10"/>
          </p:nvPr>
        </p:nvSpPr>
        <p:spPr/>
        <p:txBody>
          <a:bodyPr/>
          <a:lstStyle/>
          <a:p>
            <a:r>
              <a:rPr lang="sv-SE"/>
              <a:t>20XX-XX-XX</a:t>
            </a:r>
          </a:p>
        </p:txBody>
      </p:sp>
      <p:sp>
        <p:nvSpPr>
          <p:cNvPr id="13" name="Platshållare för sidfot 12"/>
          <p:cNvSpPr>
            <a:spLocks noGrp="1"/>
          </p:cNvSpPr>
          <p:nvPr>
            <p:ph type="ftr" sz="quarter" idx="11"/>
          </p:nvPr>
        </p:nvSpPr>
        <p:spPr/>
        <p:txBody>
          <a:bodyPr/>
          <a:lstStyle/>
          <a:p>
            <a:r>
              <a:rPr lang="sv-SE"/>
              <a:t>Skriv eventuell sidfot här</a:t>
            </a:r>
          </a:p>
        </p:txBody>
      </p:sp>
      <p:sp>
        <p:nvSpPr>
          <p:cNvPr id="14" name="Platshållare för bildnummer 13"/>
          <p:cNvSpPr>
            <a:spLocks noGrp="1"/>
          </p:cNvSpPr>
          <p:nvPr>
            <p:ph type="sldNum" sz="quarter" idx="12"/>
          </p:nvPr>
        </p:nvSpPr>
        <p:spPr/>
        <p:txBody>
          <a:bodyPr/>
          <a:lstStyle/>
          <a:p>
            <a:fld id="{A1FA3D87-4B78-4D5D-8368-DA3305501A4C}" type="slidenum">
              <a:rPr lang="sv-SE" smtClean="0"/>
              <a:pPr/>
              <a:t>‹#›</a:t>
            </a:fld>
            <a:endParaRPr lang="sv-SE"/>
          </a:p>
        </p:txBody>
      </p:sp>
    </p:spTree>
    <p:extLst>
      <p:ext uri="{BB962C8B-B14F-4D97-AF65-F5344CB8AC3E}">
        <p14:creationId xmlns:p14="http://schemas.microsoft.com/office/powerpoint/2010/main" val="2531464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3 Bre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5417767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6" name="Platshållare för text 16"/>
          <p:cNvSpPr txBox="1">
            <a:spLocks/>
          </p:cNvSpPr>
          <p:nvPr userDrawn="1"/>
        </p:nvSpPr>
        <p:spPr>
          <a:xfrm>
            <a:off x="609600" y="457201"/>
            <a:ext cx="7344000" cy="3960813"/>
          </a:xfrm>
          <a:prstGeom prst="rect">
            <a:avLst/>
          </a:prstGeom>
          <a:solidFill>
            <a:schemeClr val="accent1"/>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a:solidFill>
                  <a:srgbClr val="000000"/>
                </a:solidFill>
                <a:latin typeface="+mn-lt"/>
                <a:ea typeface="+mn-ea"/>
                <a:cs typeface="+mn-cs"/>
              </a:rPr>
              <a:t>  </a:t>
            </a:r>
          </a:p>
        </p:txBody>
      </p:sp>
      <p:sp>
        <p:nvSpPr>
          <p:cNvPr id="2" name="Rubrik 1"/>
          <p:cNvSpPr>
            <a:spLocks noGrp="1"/>
          </p:cNvSpPr>
          <p:nvPr>
            <p:ph type="title" hasCustomPrompt="1"/>
          </p:nvPr>
        </p:nvSpPr>
        <p:spPr bwMode="white">
          <a:xfrm>
            <a:off x="911424" y="628016"/>
            <a:ext cx="6816757" cy="1144800"/>
          </a:xfrm>
        </p:spPr>
        <p:txBody>
          <a:bodyPr/>
          <a:lstStyle>
            <a:lvl1pPr>
              <a:defRPr>
                <a:solidFill>
                  <a:schemeClr val="bg1"/>
                </a:solidFill>
              </a:defRPr>
            </a:lvl1pPr>
          </a:lstStyle>
          <a:p>
            <a:r>
              <a:rPr lang="sv-SE"/>
              <a:t>Klicka här för att ändra format</a:t>
            </a:r>
          </a:p>
        </p:txBody>
      </p:sp>
      <p:sp>
        <p:nvSpPr>
          <p:cNvPr id="10" name="Platshållare för text 9"/>
          <p:cNvSpPr>
            <a:spLocks noGrp="1"/>
          </p:cNvSpPr>
          <p:nvPr>
            <p:ph type="body" sz="quarter" idx="14" hasCustomPrompt="1"/>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8" name="Platshållare för bild 7"/>
          <p:cNvSpPr>
            <a:spLocks noGrp="1"/>
          </p:cNvSpPr>
          <p:nvPr>
            <p:ph type="pic" sz="quarter" idx="13" hasCustomPrompt="1"/>
          </p:nvPr>
        </p:nvSpPr>
        <p:spPr>
          <a:xfrm>
            <a:off x="7929600" y="4418012"/>
            <a:ext cx="3652800" cy="1980000"/>
          </a:xfrm>
          <a:solidFill>
            <a:schemeClr val="accent5"/>
          </a:solidFill>
        </p:spPr>
        <p:txBody>
          <a:bodyPr anchor="t" anchorCtr="1"/>
          <a:lstStyle>
            <a:lvl1pPr marL="0" indent="0">
              <a:buFontTx/>
              <a:buNone/>
              <a:defRPr>
                <a:solidFill>
                  <a:schemeClr val="bg1"/>
                </a:solidFill>
              </a:defRPr>
            </a:lvl1pPr>
          </a:lstStyle>
          <a:p>
            <a:r>
              <a:rPr lang="sv-SE"/>
              <a:t>Dra bilden till platshållaren eller klicka på ikonen för att lägga till den</a:t>
            </a:r>
          </a:p>
        </p:txBody>
      </p:sp>
      <p:pic>
        <p:nvPicPr>
          <p:cNvPr id="9" name="Bildobjekt 8"/>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10214399" y="467862"/>
            <a:ext cx="1368000" cy="468276"/>
          </a:xfrm>
          <a:prstGeom prst="rect">
            <a:avLst/>
          </a:prstGeom>
        </p:spPr>
      </p:pic>
      <p:sp>
        <p:nvSpPr>
          <p:cNvPr id="12"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sp>
        <p:nvSpPr>
          <p:cNvPr id="13" name="textruta 12"/>
          <p:cNvSpPr txBox="1"/>
          <p:nvPr userDrawn="1"/>
        </p:nvSpPr>
        <p:spPr>
          <a:xfrm>
            <a:off x="12288688" y="4483354"/>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2290562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4 Bre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1761706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6" name="Platshållare för text 16"/>
          <p:cNvSpPr txBox="1">
            <a:spLocks/>
          </p:cNvSpPr>
          <p:nvPr userDrawn="1"/>
        </p:nvSpPr>
        <p:spPr>
          <a:xfrm>
            <a:off x="609600" y="457201"/>
            <a:ext cx="7344000" cy="3960813"/>
          </a:xfrm>
          <a:prstGeom prst="rect">
            <a:avLst/>
          </a:prstGeom>
          <a:solidFill>
            <a:schemeClr val="tx2"/>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a:solidFill>
                  <a:srgbClr val="000000"/>
                </a:solidFill>
                <a:latin typeface="+mn-lt"/>
                <a:ea typeface="+mn-ea"/>
                <a:cs typeface="+mn-cs"/>
              </a:rPr>
              <a:t>  </a:t>
            </a:r>
          </a:p>
        </p:txBody>
      </p:sp>
      <p:sp>
        <p:nvSpPr>
          <p:cNvPr id="2" name="Rubrik 1"/>
          <p:cNvSpPr>
            <a:spLocks noGrp="1"/>
          </p:cNvSpPr>
          <p:nvPr>
            <p:ph type="title" hasCustomPrompt="1"/>
          </p:nvPr>
        </p:nvSpPr>
        <p:spPr bwMode="white">
          <a:xfrm>
            <a:off x="911424" y="628016"/>
            <a:ext cx="6816757" cy="1144800"/>
          </a:xfrm>
        </p:spPr>
        <p:txBody>
          <a:bodyPr/>
          <a:lstStyle>
            <a:lvl1pPr>
              <a:defRPr>
                <a:solidFill>
                  <a:schemeClr val="bg1"/>
                </a:solidFill>
              </a:defRPr>
            </a:lvl1pPr>
          </a:lstStyle>
          <a:p>
            <a:r>
              <a:rPr lang="sv-SE"/>
              <a:t>Klicka här för att ändra format</a:t>
            </a:r>
          </a:p>
        </p:txBody>
      </p:sp>
      <p:sp>
        <p:nvSpPr>
          <p:cNvPr id="10" name="Platshållare för text 9"/>
          <p:cNvSpPr>
            <a:spLocks noGrp="1"/>
          </p:cNvSpPr>
          <p:nvPr>
            <p:ph type="body" sz="quarter" idx="14" hasCustomPrompt="1"/>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8" name="Platshållare för bild 7"/>
          <p:cNvSpPr>
            <a:spLocks noGrp="1"/>
          </p:cNvSpPr>
          <p:nvPr>
            <p:ph type="pic" sz="quarter" idx="13" hasCustomPrompt="1"/>
          </p:nvPr>
        </p:nvSpPr>
        <p:spPr>
          <a:xfrm>
            <a:off x="7929600" y="4418012"/>
            <a:ext cx="3652800" cy="1980000"/>
          </a:xfrm>
          <a:solidFill>
            <a:schemeClr val="accent3"/>
          </a:solidFill>
        </p:spPr>
        <p:txBody>
          <a:bodyPr anchor="t" anchorCtr="1"/>
          <a:lstStyle>
            <a:lvl1pPr marL="0" indent="0">
              <a:buFontTx/>
              <a:buNone/>
              <a:defRPr>
                <a:solidFill>
                  <a:schemeClr val="bg1"/>
                </a:solidFill>
              </a:defRPr>
            </a:lvl1pPr>
          </a:lstStyle>
          <a:p>
            <a:r>
              <a:rPr lang="sv-SE"/>
              <a:t>Dra bilden till platshållaren eller klicka på ikonen för att lägga till den</a:t>
            </a:r>
          </a:p>
        </p:txBody>
      </p:sp>
      <p:pic>
        <p:nvPicPr>
          <p:cNvPr id="9" name="Bildobjekt 8"/>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10214399" y="467862"/>
            <a:ext cx="1368000" cy="468276"/>
          </a:xfrm>
          <a:prstGeom prst="rect">
            <a:avLst/>
          </a:prstGeom>
        </p:spPr>
      </p:pic>
      <p:sp>
        <p:nvSpPr>
          <p:cNvPr id="12"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sp>
        <p:nvSpPr>
          <p:cNvPr id="13" name="textruta 12"/>
          <p:cNvSpPr txBox="1"/>
          <p:nvPr userDrawn="1"/>
        </p:nvSpPr>
        <p:spPr>
          <a:xfrm>
            <a:off x="12288688" y="4483354"/>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4197635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vmlDrawing" Target="../drawings/vmlDrawing1.vml"/><Relationship Id="rId26" Type="http://schemas.microsoft.com/office/2007/relationships/hdphoto" Target="../media/hdphoto1.wdp"/><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5"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vmlDrawing" Target="../drawings/vmlDrawing16.vml"/><Relationship Id="rId7"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oleObject" Target="../embeddings/oleObject16.bin"/><Relationship Id="rId5" Type="http://schemas.openxmlformats.org/officeDocument/2006/relationships/tags" Target="../tags/tag33.xml"/><Relationship Id="rId4" Type="http://schemas.openxmlformats.org/officeDocument/2006/relationships/tags" Target="../tags/tag32.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37.xml"/><Relationship Id="rId3" Type="http://schemas.openxmlformats.org/officeDocument/2006/relationships/slideLayout" Target="../slideLayouts/slideLayout20.xml"/><Relationship Id="rId7" Type="http://schemas.openxmlformats.org/officeDocument/2006/relationships/tags" Target="../tags/tag36.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vmlDrawing" Target="../drawings/vmlDrawing18.vml"/><Relationship Id="rId5" Type="http://schemas.openxmlformats.org/officeDocument/2006/relationships/theme" Target="../theme/theme3.xml"/><Relationship Id="rId10" Type="http://schemas.openxmlformats.org/officeDocument/2006/relationships/image" Target="../media/image1.emf"/><Relationship Id="rId4" Type="http://schemas.openxmlformats.org/officeDocument/2006/relationships/slideLayout" Target="../slideLayouts/slideLayout21.xml"/><Relationship Id="rId9" Type="http://schemas.openxmlformats.org/officeDocument/2006/relationships/oleObject" Target="../embeddings/oleObject18.bin"/></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45.xml"/><Relationship Id="rId3" Type="http://schemas.openxmlformats.org/officeDocument/2006/relationships/slideLayout" Target="../slideLayouts/slideLayout24.xml"/><Relationship Id="rId7" Type="http://schemas.openxmlformats.org/officeDocument/2006/relationships/tags" Target="../tags/tag4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vmlDrawing" Target="../drawings/vmlDrawing22.vml"/><Relationship Id="rId5" Type="http://schemas.openxmlformats.org/officeDocument/2006/relationships/theme" Target="../theme/theme4.xml"/><Relationship Id="rId10" Type="http://schemas.openxmlformats.org/officeDocument/2006/relationships/image" Target="../media/image1.emf"/><Relationship Id="rId4" Type="http://schemas.openxmlformats.org/officeDocument/2006/relationships/slideLayout" Target="../slideLayouts/slideLayout25.xml"/><Relationship Id="rId9" Type="http://schemas.openxmlformats.org/officeDocument/2006/relationships/oleObject" Target="../embeddings/oleObject22.bin"/></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image" Target="../media/image4.png"/><Relationship Id="rId3" Type="http://schemas.openxmlformats.org/officeDocument/2006/relationships/slideLayout" Target="../slideLayouts/slideLayout28.xml"/><Relationship Id="rId7" Type="http://schemas.openxmlformats.org/officeDocument/2006/relationships/tags" Target="../tags/tag52.xml"/><Relationship Id="rId12" Type="http://schemas.openxmlformats.org/officeDocument/2006/relationships/image" Target="../media/image3.jpe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vmlDrawing" Target="../drawings/vmlDrawing26.vml"/><Relationship Id="rId11" Type="http://schemas.openxmlformats.org/officeDocument/2006/relationships/image" Target="../media/image2.emf"/><Relationship Id="rId5" Type="http://schemas.openxmlformats.org/officeDocument/2006/relationships/theme" Target="../theme/theme5.xml"/><Relationship Id="rId10" Type="http://schemas.openxmlformats.org/officeDocument/2006/relationships/image" Target="../media/image1.emf"/><Relationship Id="rId4" Type="http://schemas.openxmlformats.org/officeDocument/2006/relationships/slideLayout" Target="../slideLayouts/slideLayout29.xml"/><Relationship Id="rId9" Type="http://schemas.openxmlformats.org/officeDocument/2006/relationships/oleObject" Target="../embeddings/oleObject26.bin"/><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19"/>
            </p:custDataLst>
            <p:extLst>
              <p:ext uri="{D42A27DB-BD31-4B8C-83A1-F6EECF244321}">
                <p14:modId xmlns:p14="http://schemas.microsoft.com/office/powerpoint/2010/main" val="33770519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21" imgW="526" imgH="526" progId="TCLayout.ActiveDocument.1">
                  <p:embed/>
                </p:oleObj>
              </mc:Choice>
              <mc:Fallback>
                <p:oleObj name="think-cell Slide" r:id="rId21" imgW="526" imgH="526" progId="TCLayout.ActiveDocument.1">
                  <p:embed/>
                  <p:pic>
                    <p:nvPicPr>
                      <p:cNvPr id="9" name="Object 8" hidden="1"/>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8" name="Rectangle 7" hidden="1"/>
          <p:cNvSpPr/>
          <p:nvPr userDrawn="1">
            <p:custDataLst>
              <p:tags r:id="rId20"/>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Platshållare för rubrik 1"/>
          <p:cNvSpPr>
            <a:spLocks noGrp="1"/>
          </p:cNvSpPr>
          <p:nvPr>
            <p:ph type="title"/>
          </p:nvPr>
        </p:nvSpPr>
        <p:spPr>
          <a:xfrm>
            <a:off x="609600" y="457200"/>
            <a:ext cx="10972800" cy="831600"/>
          </a:xfrm>
          <a:prstGeom prst="rect">
            <a:avLst/>
          </a:prstGeom>
        </p:spPr>
        <p:txBody>
          <a:bodyPr vert="horz" lIns="0" tIns="0" rIns="0" bIns="0" rtlCol="0" anchor="t" anchorCtr="0">
            <a:noAutofit/>
          </a:bodyPr>
          <a:lstStyle/>
          <a:p>
            <a:r>
              <a:rPr lang="sv-SE"/>
              <a:t>Klicka här för att ändra format</a:t>
            </a:r>
          </a:p>
        </p:txBody>
      </p:sp>
      <p:sp>
        <p:nvSpPr>
          <p:cNvPr id="3" name="Platshållare för text 2"/>
          <p:cNvSpPr>
            <a:spLocks noGrp="1"/>
          </p:cNvSpPr>
          <p:nvPr>
            <p:ph type="body" idx="1"/>
          </p:nvPr>
        </p:nvSpPr>
        <p:spPr>
          <a:xfrm>
            <a:off x="609600" y="1440001"/>
            <a:ext cx="10972800" cy="4294050"/>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10526400" y="6186018"/>
            <a:ext cx="1056000" cy="144000"/>
          </a:xfrm>
          <a:prstGeom prst="rect">
            <a:avLst/>
          </a:prstGeom>
        </p:spPr>
        <p:txBody>
          <a:bodyPr vert="horz" lIns="0" tIns="0" rIns="0" bIns="0" rtlCol="0" anchor="ctr"/>
          <a:lstStyle>
            <a:lvl1pPr algn="r">
              <a:defRPr sz="800">
                <a:solidFill>
                  <a:schemeClr val="tx1"/>
                </a:solidFill>
              </a:defRPr>
            </a:lvl1pPr>
          </a:lstStyle>
          <a:p>
            <a:r>
              <a:rPr lang="sv-SE"/>
              <a:t>20XX-XX-XX</a:t>
            </a:r>
          </a:p>
        </p:txBody>
      </p:sp>
      <p:sp>
        <p:nvSpPr>
          <p:cNvPr id="5" name="Platshållare för sidfot 4"/>
          <p:cNvSpPr>
            <a:spLocks noGrp="1"/>
          </p:cNvSpPr>
          <p:nvPr>
            <p:ph type="ftr" sz="quarter" idx="3"/>
          </p:nvPr>
        </p:nvSpPr>
        <p:spPr>
          <a:xfrm>
            <a:off x="2904000" y="6325501"/>
            <a:ext cx="6384000" cy="144000"/>
          </a:xfrm>
          <a:prstGeom prst="rect">
            <a:avLst/>
          </a:prstGeom>
        </p:spPr>
        <p:txBody>
          <a:bodyPr vert="horz" lIns="0" tIns="0" rIns="0" bIns="0" rtlCol="0" anchor="ctr"/>
          <a:lstStyle>
            <a:lvl1pPr algn="ctr">
              <a:defRPr sz="800">
                <a:solidFill>
                  <a:schemeClr val="tx1"/>
                </a:solidFill>
              </a:defRPr>
            </a:lvl1pPr>
          </a:lstStyle>
          <a:p>
            <a:r>
              <a:rPr lang="sv-SE"/>
              <a:t>Skriv eventuell sidfot här</a:t>
            </a:r>
          </a:p>
        </p:txBody>
      </p:sp>
      <p:sp>
        <p:nvSpPr>
          <p:cNvPr id="6" name="Platshållare för bildnummer 5"/>
          <p:cNvSpPr>
            <a:spLocks noGrp="1"/>
          </p:cNvSpPr>
          <p:nvPr>
            <p:ph type="sldNum" sz="quarter" idx="4"/>
          </p:nvPr>
        </p:nvSpPr>
        <p:spPr>
          <a:xfrm>
            <a:off x="10910400" y="6325501"/>
            <a:ext cx="672000" cy="144000"/>
          </a:xfrm>
          <a:prstGeom prst="rect">
            <a:avLst/>
          </a:prstGeom>
        </p:spPr>
        <p:txBody>
          <a:bodyPr vert="horz" lIns="0" tIns="0" rIns="0" bIns="0" rtlCol="0" anchor="ctr"/>
          <a:lstStyle>
            <a:lvl1pPr algn="r">
              <a:defRPr sz="800">
                <a:solidFill>
                  <a:schemeClr val="tx1"/>
                </a:solidFill>
              </a:defRPr>
            </a:lvl1pPr>
          </a:lstStyle>
          <a:p>
            <a:fld id="{A1FA3D87-4B78-4D5D-8368-DA3305501A4C}" type="slidenum">
              <a:rPr lang="sv-SE" smtClean="0"/>
              <a:pPr/>
              <a:t>‹#›</a:t>
            </a:fld>
            <a:endParaRPr lang="sv-SE"/>
          </a:p>
        </p:txBody>
      </p:sp>
      <p:sp>
        <p:nvSpPr>
          <p:cNvPr id="70" name="TextBox 69">
            <a:extLst>
              <a:ext uri="{FF2B5EF4-FFF2-40B4-BE49-F238E27FC236}">
                <a16:creationId xmlns:a16="http://schemas.microsoft.com/office/drawing/2014/main" id="{C4DA01AC-30FC-4403-A622-D04A749E4F74}"/>
              </a:ext>
            </a:extLst>
          </p:cNvPr>
          <p:cNvSpPr txBox="1"/>
          <p:nvPr userDrawn="1"/>
        </p:nvSpPr>
        <p:spPr>
          <a:xfrm>
            <a:off x="0" y="0"/>
            <a:ext cx="0" cy="369332"/>
          </a:xfrm>
          <a:prstGeom prst="rect">
            <a:avLst/>
          </a:prstGeom>
          <a:noFill/>
        </p:spPr>
        <p:txBody>
          <a:bodyPr vert="horz" rtlCol="0">
            <a:spAutoFit/>
          </a:bodyPr>
          <a:lstStyle/>
          <a:p>
            <a:endParaRPr lang="sv-SE"/>
          </a:p>
        </p:txBody>
      </p:sp>
      <p:pic>
        <p:nvPicPr>
          <p:cNvPr id="13" name="Bildobjekt 12">
            <a:extLst>
              <a:ext uri="{FF2B5EF4-FFF2-40B4-BE49-F238E27FC236}">
                <a16:creationId xmlns:a16="http://schemas.microsoft.com/office/drawing/2014/main" id="{61BCF82D-FD32-409B-A893-4E74FD2582EE}"/>
              </a:ext>
            </a:extLst>
          </p:cNvPr>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623392" y="6125548"/>
            <a:ext cx="1367161" cy="468000"/>
          </a:xfrm>
          <a:prstGeom prst="rect">
            <a:avLst/>
          </a:prstGeom>
        </p:spPr>
      </p:pic>
      <p:pic>
        <p:nvPicPr>
          <p:cNvPr id="14" name="Picture 10">
            <a:extLst>
              <a:ext uri="{FF2B5EF4-FFF2-40B4-BE49-F238E27FC236}">
                <a16:creationId xmlns:a16="http://schemas.microsoft.com/office/drawing/2014/main" id="{4CF60CD4-BB23-48B0-9D37-4F458E94C614}"/>
              </a:ext>
            </a:extLst>
          </p:cNvPr>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3748202" y="6071930"/>
            <a:ext cx="655680" cy="648501"/>
          </a:xfrm>
          <a:prstGeom prst="rect">
            <a:avLst/>
          </a:prstGeom>
        </p:spPr>
      </p:pic>
      <p:pic>
        <p:nvPicPr>
          <p:cNvPr id="15" name="Picture 6">
            <a:extLst>
              <a:ext uri="{FF2B5EF4-FFF2-40B4-BE49-F238E27FC236}">
                <a16:creationId xmlns:a16="http://schemas.microsoft.com/office/drawing/2014/main" id="{F3B6F91F-E153-4C6B-8DC5-E4FF2A3E3D53}"/>
              </a:ext>
            </a:extLst>
          </p:cNvPr>
          <p:cNvPicPr>
            <a:picLocks noChangeAspect="1"/>
          </p:cNvPicPr>
          <p:nvPr userDrawn="1"/>
        </p:nvPicPr>
        <p:blipFill>
          <a:blip r:embed="rId25">
            <a:clrChange>
              <a:clrFrom>
                <a:srgbClr val="000000"/>
              </a:clrFrom>
              <a:clrTo>
                <a:srgbClr val="000000">
                  <a:alpha val="0"/>
                </a:srgbClr>
              </a:clrTo>
            </a:clrChange>
            <a:extLst>
              <a:ext uri="{BEBA8EAE-BF5A-486C-A8C5-ECC9F3942E4B}">
                <a14:imgProps xmlns:a14="http://schemas.microsoft.com/office/drawing/2010/main">
                  <a14:imgLayer r:embed="rId2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164223" y="6125548"/>
            <a:ext cx="1367161" cy="359283"/>
          </a:xfrm>
          <a:prstGeom prst="rect">
            <a:avLst/>
          </a:prstGeom>
        </p:spPr>
      </p:pic>
    </p:spTree>
    <p:extLst>
      <p:ext uri="{BB962C8B-B14F-4D97-AF65-F5344CB8AC3E}">
        <p14:creationId xmlns:p14="http://schemas.microsoft.com/office/powerpoint/2010/main" val="338848792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6" r:id="rId3"/>
    <p:sldLayoutId id="2147483669" r:id="rId4"/>
    <p:sldLayoutId id="2147483657" r:id="rId5"/>
    <p:sldLayoutId id="2147483658" r:id="rId6"/>
    <p:sldLayoutId id="2147483654" r:id="rId7"/>
    <p:sldLayoutId id="2147483659" r:id="rId8"/>
    <p:sldLayoutId id="2147483660" r:id="rId9"/>
    <p:sldLayoutId id="2147483668" r:id="rId10"/>
    <p:sldLayoutId id="2147483655" r:id="rId11"/>
    <p:sldLayoutId id="2147483651" r:id="rId12"/>
    <p:sldLayoutId id="2147483661" r:id="rId13"/>
    <p:sldLayoutId id="2147483662" r:id="rId14"/>
    <p:sldLayoutId id="2147483663" r:id="rId15"/>
    <p:sldLayoutId id="2147483709" r:id="rId16"/>
  </p:sldLayoutIdLst>
  <p:hf sldNum="0" hdr="0" ftr="0" dt="0"/>
  <p:txStyles>
    <p:titleStyle>
      <a:lvl1pPr algn="l" defTabSz="914400" rtl="0" eaLnBrk="1" latinLnBrk="0" hangingPunct="1">
        <a:spcBef>
          <a:spcPct val="0"/>
        </a:spcBef>
        <a:buNone/>
        <a:defRPr sz="3000" b="1" kern="1200">
          <a:solidFill>
            <a:schemeClr val="tx2"/>
          </a:solidFill>
          <a:latin typeface="Stockholm Type Regular" pitchFamily="50" charset="0"/>
          <a:ea typeface="+mj-ea"/>
          <a:cs typeface="+mj-cs"/>
        </a:defRPr>
      </a:lvl1pPr>
    </p:titleStyle>
    <p:body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4"/>
            </p:custDataLst>
            <p:extLst>
              <p:ext uri="{D42A27DB-BD31-4B8C-83A1-F6EECF244321}">
                <p14:modId xmlns:p14="http://schemas.microsoft.com/office/powerpoint/2010/main" val="20145021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6" name="think-cell Slide" r:id="rId6" imgW="526" imgH="526" progId="TCLayout.ActiveDocument.1">
                  <p:embed/>
                </p:oleObj>
              </mc:Choice>
              <mc:Fallback>
                <p:oleObj name="think-cell Slide" r:id="rId6" imgW="526" imgH="526" progId="TCLayout.ActiveDocument.1">
                  <p:embed/>
                  <p:pic>
                    <p:nvPicPr>
                      <p:cNvPr id="9" name="Objec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p:cNvSpPr/>
          <p:nvPr userDrawn="1">
            <p:custDataLst>
              <p:tags r:id="rId5"/>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Platshållare för rubrik 1"/>
          <p:cNvSpPr>
            <a:spLocks noGrp="1"/>
          </p:cNvSpPr>
          <p:nvPr>
            <p:ph type="title"/>
          </p:nvPr>
        </p:nvSpPr>
        <p:spPr>
          <a:xfrm>
            <a:off x="609600" y="457200"/>
            <a:ext cx="10972800" cy="831600"/>
          </a:xfrm>
          <a:prstGeom prst="rect">
            <a:avLst/>
          </a:prstGeom>
        </p:spPr>
        <p:txBody>
          <a:bodyPr vert="horz" lIns="0" tIns="0" rIns="0" bIns="0" rtlCol="0" anchor="t" anchorCtr="0">
            <a:noAutofit/>
          </a:bodyPr>
          <a:lstStyle/>
          <a:p>
            <a:r>
              <a:rPr lang="sv-SE"/>
              <a:t>Klicka här för att ändra format</a:t>
            </a:r>
          </a:p>
        </p:txBody>
      </p:sp>
      <p:sp>
        <p:nvSpPr>
          <p:cNvPr id="3" name="Platshållare för text 2"/>
          <p:cNvSpPr>
            <a:spLocks noGrp="1"/>
          </p:cNvSpPr>
          <p:nvPr>
            <p:ph type="body" idx="1"/>
          </p:nvPr>
        </p:nvSpPr>
        <p:spPr>
          <a:xfrm>
            <a:off x="609600" y="1440001"/>
            <a:ext cx="9710869" cy="4294050"/>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10526400" y="6186018"/>
            <a:ext cx="1056000" cy="144000"/>
          </a:xfrm>
          <a:prstGeom prst="rect">
            <a:avLst/>
          </a:prstGeom>
        </p:spPr>
        <p:txBody>
          <a:bodyPr vert="horz" lIns="0" tIns="0" rIns="0" bIns="0" rtlCol="0" anchor="ctr"/>
          <a:lstStyle>
            <a:lvl1pPr algn="r">
              <a:defRPr sz="800">
                <a:solidFill>
                  <a:schemeClr val="tx1"/>
                </a:solidFill>
              </a:defRPr>
            </a:lvl1pPr>
          </a:lstStyle>
          <a:p>
            <a:r>
              <a:rPr lang="sv-SE"/>
              <a:t>20XX-XX-XX</a:t>
            </a:r>
          </a:p>
        </p:txBody>
      </p:sp>
      <p:sp>
        <p:nvSpPr>
          <p:cNvPr id="5" name="Platshållare för sidfot 4"/>
          <p:cNvSpPr>
            <a:spLocks noGrp="1"/>
          </p:cNvSpPr>
          <p:nvPr>
            <p:ph type="ftr" sz="quarter" idx="3"/>
          </p:nvPr>
        </p:nvSpPr>
        <p:spPr>
          <a:xfrm>
            <a:off x="2904000" y="6325501"/>
            <a:ext cx="6384000" cy="144000"/>
          </a:xfrm>
          <a:prstGeom prst="rect">
            <a:avLst/>
          </a:prstGeom>
        </p:spPr>
        <p:txBody>
          <a:bodyPr vert="horz" lIns="0" tIns="0" rIns="0" bIns="0" rtlCol="0" anchor="ctr"/>
          <a:lstStyle>
            <a:lvl1pPr algn="ctr">
              <a:defRPr sz="800">
                <a:solidFill>
                  <a:schemeClr val="tx1"/>
                </a:solidFill>
              </a:defRPr>
            </a:lvl1pPr>
          </a:lstStyle>
          <a:p>
            <a:r>
              <a:rPr lang="sv-SE"/>
              <a:t>Skriv eventuell sidfot här</a:t>
            </a:r>
          </a:p>
        </p:txBody>
      </p:sp>
      <p:sp>
        <p:nvSpPr>
          <p:cNvPr id="6" name="Platshållare för bildnummer 5"/>
          <p:cNvSpPr>
            <a:spLocks noGrp="1"/>
          </p:cNvSpPr>
          <p:nvPr>
            <p:ph type="sldNum" sz="quarter" idx="4"/>
          </p:nvPr>
        </p:nvSpPr>
        <p:spPr>
          <a:xfrm>
            <a:off x="10910400" y="6325501"/>
            <a:ext cx="672000" cy="144000"/>
          </a:xfrm>
          <a:prstGeom prst="rect">
            <a:avLst/>
          </a:prstGeom>
        </p:spPr>
        <p:txBody>
          <a:bodyPr vert="horz" lIns="0" tIns="0" rIns="0" bIns="0" rtlCol="0" anchor="ctr"/>
          <a:lstStyle>
            <a:lvl1pPr algn="r">
              <a:defRPr sz="800">
                <a:solidFill>
                  <a:schemeClr val="tx1"/>
                </a:solidFill>
              </a:defRPr>
            </a:lvl1pPr>
          </a:lstStyle>
          <a:p>
            <a:fld id="{A1FA3D87-4B78-4D5D-8368-DA3305501A4C}" type="slidenum">
              <a:rPr lang="sv-SE" smtClean="0"/>
              <a:pPr/>
              <a:t>‹#›</a:t>
            </a:fld>
            <a:endParaRPr lang="sv-SE"/>
          </a:p>
        </p:txBody>
      </p:sp>
    </p:spTree>
    <p:extLst>
      <p:ext uri="{BB962C8B-B14F-4D97-AF65-F5344CB8AC3E}">
        <p14:creationId xmlns:p14="http://schemas.microsoft.com/office/powerpoint/2010/main" val="3891769626"/>
      </p:ext>
    </p:extLst>
  </p:cSld>
  <p:clrMap bg1="lt1" tx1="dk1" bg2="lt2" tx2="dk2" accent1="accent1" accent2="accent2" accent3="accent3" accent4="accent4" accent5="accent5" accent6="accent6" hlink="hlink" folHlink="folHlink"/>
  <p:sldLayoutIdLst>
    <p:sldLayoutId id="2147483696" r:id="rId1"/>
  </p:sldLayoutIdLst>
  <p:hf sldNum="0" hdr="0" ftr="0" dt="0"/>
  <p:txStyles>
    <p:titleStyle>
      <a:lvl1pPr algn="l" defTabSz="914400" rtl="0" eaLnBrk="1" latinLnBrk="0" hangingPunct="1">
        <a:spcBef>
          <a:spcPct val="0"/>
        </a:spcBef>
        <a:buNone/>
        <a:defRPr sz="3000" b="1" kern="1200">
          <a:solidFill>
            <a:schemeClr val="tx2"/>
          </a:solidFill>
          <a:latin typeface="Stockholm Type Regular" pitchFamily="50" charset="0"/>
          <a:ea typeface="+mj-ea"/>
          <a:cs typeface="+mj-cs"/>
        </a:defRPr>
      </a:lvl1pPr>
    </p:titleStyle>
    <p:body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7"/>
            </p:custDataLst>
            <p:extLst>
              <p:ext uri="{D42A27DB-BD31-4B8C-83A1-F6EECF244321}">
                <p14:modId xmlns:p14="http://schemas.microsoft.com/office/powerpoint/2010/main" val="38458041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4" name="think-cell Slide" r:id="rId9" imgW="526" imgH="526" progId="TCLayout.ActiveDocument.1">
                  <p:embed/>
                </p:oleObj>
              </mc:Choice>
              <mc:Fallback>
                <p:oleObj name="think-cell Slide" r:id="rId9" imgW="526" imgH="526" progId="TCLayout.ActiveDocument.1">
                  <p:embed/>
                  <p:pic>
                    <p:nvPicPr>
                      <p:cNvPr id="9" name="Object 8"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8" name="Rectangle 7" hidden="1"/>
          <p:cNvSpPr/>
          <p:nvPr userDrawn="1">
            <p:custDataLst>
              <p:tags r:id="rId8"/>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Platshållare för rubrik 1"/>
          <p:cNvSpPr>
            <a:spLocks noGrp="1"/>
          </p:cNvSpPr>
          <p:nvPr>
            <p:ph type="title"/>
          </p:nvPr>
        </p:nvSpPr>
        <p:spPr>
          <a:xfrm>
            <a:off x="609600" y="457200"/>
            <a:ext cx="10972800" cy="831600"/>
          </a:xfrm>
          <a:prstGeom prst="rect">
            <a:avLst/>
          </a:prstGeom>
        </p:spPr>
        <p:txBody>
          <a:bodyPr vert="horz" lIns="0" tIns="0" rIns="0" bIns="0" rtlCol="0" anchor="t" anchorCtr="0">
            <a:noAutofit/>
          </a:bodyPr>
          <a:lstStyle/>
          <a:p>
            <a:r>
              <a:rPr lang="sv-SE"/>
              <a:t>Klicka här för att ändra format</a:t>
            </a:r>
          </a:p>
        </p:txBody>
      </p:sp>
      <p:sp>
        <p:nvSpPr>
          <p:cNvPr id="3" name="Platshållare för text 2"/>
          <p:cNvSpPr>
            <a:spLocks noGrp="1"/>
          </p:cNvSpPr>
          <p:nvPr>
            <p:ph type="body" idx="1"/>
          </p:nvPr>
        </p:nvSpPr>
        <p:spPr>
          <a:xfrm>
            <a:off x="609600" y="1440001"/>
            <a:ext cx="9710869" cy="4294050"/>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10526400" y="6186018"/>
            <a:ext cx="1056000" cy="144000"/>
          </a:xfrm>
          <a:prstGeom prst="rect">
            <a:avLst/>
          </a:prstGeom>
        </p:spPr>
        <p:txBody>
          <a:bodyPr vert="horz" lIns="0" tIns="0" rIns="0" bIns="0" rtlCol="0" anchor="ctr"/>
          <a:lstStyle>
            <a:lvl1pPr algn="r">
              <a:defRPr sz="800">
                <a:solidFill>
                  <a:schemeClr val="tx1"/>
                </a:solidFill>
              </a:defRPr>
            </a:lvl1pPr>
          </a:lstStyle>
          <a:p>
            <a:r>
              <a:rPr lang="sv-SE"/>
              <a:t>20XX-XX-XX</a:t>
            </a:r>
          </a:p>
        </p:txBody>
      </p:sp>
      <p:sp>
        <p:nvSpPr>
          <p:cNvPr id="5" name="Platshållare för sidfot 4"/>
          <p:cNvSpPr>
            <a:spLocks noGrp="1"/>
          </p:cNvSpPr>
          <p:nvPr>
            <p:ph type="ftr" sz="quarter" idx="3"/>
          </p:nvPr>
        </p:nvSpPr>
        <p:spPr>
          <a:xfrm>
            <a:off x="2904000" y="6325501"/>
            <a:ext cx="6384000" cy="144000"/>
          </a:xfrm>
          <a:prstGeom prst="rect">
            <a:avLst/>
          </a:prstGeom>
        </p:spPr>
        <p:txBody>
          <a:bodyPr vert="horz" lIns="0" tIns="0" rIns="0" bIns="0" rtlCol="0" anchor="ctr"/>
          <a:lstStyle>
            <a:lvl1pPr algn="ctr">
              <a:defRPr sz="800">
                <a:solidFill>
                  <a:schemeClr val="tx1"/>
                </a:solidFill>
              </a:defRPr>
            </a:lvl1pPr>
          </a:lstStyle>
          <a:p>
            <a:r>
              <a:rPr lang="sv-SE"/>
              <a:t>Skriv eventuell sidfot här</a:t>
            </a:r>
          </a:p>
        </p:txBody>
      </p:sp>
      <p:sp>
        <p:nvSpPr>
          <p:cNvPr id="6" name="Platshållare för bildnummer 5"/>
          <p:cNvSpPr>
            <a:spLocks noGrp="1"/>
          </p:cNvSpPr>
          <p:nvPr>
            <p:ph type="sldNum" sz="quarter" idx="4"/>
          </p:nvPr>
        </p:nvSpPr>
        <p:spPr>
          <a:xfrm>
            <a:off x="10910400" y="6325501"/>
            <a:ext cx="672000" cy="144000"/>
          </a:xfrm>
          <a:prstGeom prst="rect">
            <a:avLst/>
          </a:prstGeom>
        </p:spPr>
        <p:txBody>
          <a:bodyPr vert="horz" lIns="0" tIns="0" rIns="0" bIns="0" rtlCol="0" anchor="ctr"/>
          <a:lstStyle>
            <a:lvl1pPr algn="r">
              <a:defRPr sz="800">
                <a:solidFill>
                  <a:schemeClr val="tx1"/>
                </a:solidFill>
              </a:defRPr>
            </a:lvl1pPr>
          </a:lstStyle>
          <a:p>
            <a:fld id="{A1FA3D87-4B78-4D5D-8368-DA3305501A4C}" type="slidenum">
              <a:rPr lang="sv-SE" smtClean="0"/>
              <a:pPr/>
              <a:t>‹#›</a:t>
            </a:fld>
            <a:endParaRPr lang="sv-SE"/>
          </a:p>
        </p:txBody>
      </p:sp>
    </p:spTree>
    <p:extLst>
      <p:ext uri="{BB962C8B-B14F-4D97-AF65-F5344CB8AC3E}">
        <p14:creationId xmlns:p14="http://schemas.microsoft.com/office/powerpoint/2010/main" val="262458377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2" r:id="rId4"/>
  </p:sldLayoutIdLst>
  <p:hf sldNum="0" hdr="0" ftr="0" dt="0"/>
  <p:txStyles>
    <p:titleStyle>
      <a:lvl1pPr algn="l" defTabSz="914400" rtl="0" eaLnBrk="1" latinLnBrk="0" hangingPunct="1">
        <a:spcBef>
          <a:spcPct val="0"/>
        </a:spcBef>
        <a:buNone/>
        <a:defRPr sz="3000" b="1" kern="1200">
          <a:solidFill>
            <a:schemeClr val="tx2"/>
          </a:solidFill>
          <a:latin typeface="Stockholm Type Regular" pitchFamily="50" charset="0"/>
          <a:ea typeface="+mj-ea"/>
          <a:cs typeface="+mj-cs"/>
        </a:defRPr>
      </a:lvl1pPr>
    </p:titleStyle>
    <p:body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7"/>
            </p:custDataLst>
            <p:extLst>
              <p:ext uri="{D42A27DB-BD31-4B8C-83A1-F6EECF244321}">
                <p14:modId xmlns:p14="http://schemas.microsoft.com/office/powerpoint/2010/main" val="22411474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0" name="think-cell Slide" r:id="rId9" imgW="526" imgH="526" progId="TCLayout.ActiveDocument.1">
                  <p:embed/>
                </p:oleObj>
              </mc:Choice>
              <mc:Fallback>
                <p:oleObj name="think-cell Slide" r:id="rId9" imgW="526" imgH="526" progId="TCLayout.ActiveDocument.1">
                  <p:embed/>
                  <p:pic>
                    <p:nvPicPr>
                      <p:cNvPr id="9" name="Object 8"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8" name="Rectangle 7" hidden="1"/>
          <p:cNvSpPr/>
          <p:nvPr userDrawn="1">
            <p:custDataLst>
              <p:tags r:id="rId8"/>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Platshållare för rubrik 1"/>
          <p:cNvSpPr>
            <a:spLocks noGrp="1"/>
          </p:cNvSpPr>
          <p:nvPr>
            <p:ph type="title"/>
          </p:nvPr>
        </p:nvSpPr>
        <p:spPr>
          <a:xfrm>
            <a:off x="609600" y="457200"/>
            <a:ext cx="10972800" cy="831600"/>
          </a:xfrm>
          <a:prstGeom prst="rect">
            <a:avLst/>
          </a:prstGeom>
        </p:spPr>
        <p:txBody>
          <a:bodyPr vert="horz" lIns="0" tIns="0" rIns="0" bIns="0" rtlCol="0" anchor="t" anchorCtr="0">
            <a:noAutofit/>
          </a:bodyPr>
          <a:lstStyle/>
          <a:p>
            <a:r>
              <a:rPr lang="sv-SE"/>
              <a:t>Klicka här för att ändra format</a:t>
            </a:r>
          </a:p>
        </p:txBody>
      </p:sp>
      <p:sp>
        <p:nvSpPr>
          <p:cNvPr id="3" name="Platshållare för text 2"/>
          <p:cNvSpPr>
            <a:spLocks noGrp="1"/>
          </p:cNvSpPr>
          <p:nvPr>
            <p:ph type="body" idx="1"/>
          </p:nvPr>
        </p:nvSpPr>
        <p:spPr>
          <a:xfrm>
            <a:off x="609600" y="1440001"/>
            <a:ext cx="9710869" cy="4294050"/>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10526400" y="6186018"/>
            <a:ext cx="1056000" cy="144000"/>
          </a:xfrm>
          <a:prstGeom prst="rect">
            <a:avLst/>
          </a:prstGeom>
        </p:spPr>
        <p:txBody>
          <a:bodyPr vert="horz" lIns="0" tIns="0" rIns="0" bIns="0" rtlCol="0" anchor="ctr"/>
          <a:lstStyle>
            <a:lvl1pPr algn="r">
              <a:defRPr sz="800">
                <a:solidFill>
                  <a:schemeClr val="tx1"/>
                </a:solidFill>
              </a:defRPr>
            </a:lvl1pPr>
          </a:lstStyle>
          <a:p>
            <a:r>
              <a:rPr lang="sv-SE"/>
              <a:t>20XX-XX-XX</a:t>
            </a:r>
          </a:p>
        </p:txBody>
      </p:sp>
      <p:sp>
        <p:nvSpPr>
          <p:cNvPr id="5" name="Platshållare för sidfot 4"/>
          <p:cNvSpPr>
            <a:spLocks noGrp="1"/>
          </p:cNvSpPr>
          <p:nvPr>
            <p:ph type="ftr" sz="quarter" idx="3"/>
          </p:nvPr>
        </p:nvSpPr>
        <p:spPr>
          <a:xfrm>
            <a:off x="2904000" y="6325501"/>
            <a:ext cx="6384000" cy="144000"/>
          </a:xfrm>
          <a:prstGeom prst="rect">
            <a:avLst/>
          </a:prstGeom>
        </p:spPr>
        <p:txBody>
          <a:bodyPr vert="horz" lIns="0" tIns="0" rIns="0" bIns="0" rtlCol="0" anchor="ctr"/>
          <a:lstStyle>
            <a:lvl1pPr algn="ctr">
              <a:defRPr sz="800">
                <a:solidFill>
                  <a:schemeClr val="tx1"/>
                </a:solidFill>
              </a:defRPr>
            </a:lvl1pPr>
          </a:lstStyle>
          <a:p>
            <a:r>
              <a:rPr lang="sv-SE"/>
              <a:t>Skriv eventuell sidfot här</a:t>
            </a:r>
          </a:p>
        </p:txBody>
      </p:sp>
      <p:sp>
        <p:nvSpPr>
          <p:cNvPr id="6" name="Platshållare för bildnummer 5"/>
          <p:cNvSpPr>
            <a:spLocks noGrp="1"/>
          </p:cNvSpPr>
          <p:nvPr>
            <p:ph type="sldNum" sz="quarter" idx="4"/>
          </p:nvPr>
        </p:nvSpPr>
        <p:spPr>
          <a:xfrm>
            <a:off x="10910400" y="6325501"/>
            <a:ext cx="672000" cy="144000"/>
          </a:xfrm>
          <a:prstGeom prst="rect">
            <a:avLst/>
          </a:prstGeom>
        </p:spPr>
        <p:txBody>
          <a:bodyPr vert="horz" lIns="0" tIns="0" rIns="0" bIns="0" rtlCol="0" anchor="ctr"/>
          <a:lstStyle>
            <a:lvl1pPr algn="r">
              <a:defRPr sz="800">
                <a:solidFill>
                  <a:schemeClr val="tx1"/>
                </a:solidFill>
              </a:defRPr>
            </a:lvl1pPr>
          </a:lstStyle>
          <a:p>
            <a:fld id="{A1FA3D87-4B78-4D5D-8368-DA3305501A4C}" type="slidenum">
              <a:rPr lang="sv-SE" smtClean="0"/>
              <a:pPr/>
              <a:t>‹#›</a:t>
            </a:fld>
            <a:endParaRPr lang="sv-SE"/>
          </a:p>
        </p:txBody>
      </p:sp>
    </p:spTree>
    <p:extLst>
      <p:ext uri="{BB962C8B-B14F-4D97-AF65-F5344CB8AC3E}">
        <p14:creationId xmlns:p14="http://schemas.microsoft.com/office/powerpoint/2010/main" val="183418975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8" r:id="rId4"/>
  </p:sldLayoutIdLst>
  <p:hf sldNum="0" hdr="0" ftr="0" dt="0"/>
  <p:txStyles>
    <p:titleStyle>
      <a:lvl1pPr algn="l" defTabSz="914400" rtl="0" eaLnBrk="1" latinLnBrk="0" hangingPunct="1">
        <a:spcBef>
          <a:spcPct val="0"/>
        </a:spcBef>
        <a:buNone/>
        <a:defRPr sz="3000" b="1" kern="1200">
          <a:solidFill>
            <a:schemeClr val="tx2"/>
          </a:solidFill>
          <a:latin typeface="Stockholm Type Regular" pitchFamily="50" charset="0"/>
          <a:ea typeface="+mj-ea"/>
          <a:cs typeface="+mj-cs"/>
        </a:defRPr>
      </a:lvl1pPr>
    </p:titleStyle>
    <p:body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7"/>
            </p:custDataLst>
            <p:extLst>
              <p:ext uri="{D42A27DB-BD31-4B8C-83A1-F6EECF244321}">
                <p14:modId xmlns:p14="http://schemas.microsoft.com/office/powerpoint/2010/main" val="35789000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6" name="think-cell Slide" r:id="rId9" imgW="526" imgH="526" progId="TCLayout.ActiveDocument.1">
                  <p:embed/>
                </p:oleObj>
              </mc:Choice>
              <mc:Fallback>
                <p:oleObj name="think-cell Slide" r:id="rId9" imgW="526" imgH="526" progId="TCLayout.ActiveDocument.1">
                  <p:embed/>
                  <p:pic>
                    <p:nvPicPr>
                      <p:cNvPr id="9" name="Object 8"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8" name="Rectangle 7" hidden="1"/>
          <p:cNvSpPr/>
          <p:nvPr userDrawn="1">
            <p:custDataLst>
              <p:tags r:id="rId8"/>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Platshållare för rubrik 1"/>
          <p:cNvSpPr>
            <a:spLocks noGrp="1"/>
          </p:cNvSpPr>
          <p:nvPr>
            <p:ph type="title"/>
          </p:nvPr>
        </p:nvSpPr>
        <p:spPr>
          <a:xfrm>
            <a:off x="609600" y="457200"/>
            <a:ext cx="10972800" cy="831600"/>
          </a:xfrm>
          <a:prstGeom prst="rect">
            <a:avLst/>
          </a:prstGeom>
        </p:spPr>
        <p:txBody>
          <a:bodyPr vert="horz" lIns="0" tIns="0" rIns="0" bIns="0" rtlCol="0" anchor="t" anchorCtr="0">
            <a:noAutofit/>
          </a:bodyPr>
          <a:lstStyle/>
          <a:p>
            <a:r>
              <a:rPr lang="sv-SE"/>
              <a:t>Klicka här för att ändra format</a:t>
            </a:r>
          </a:p>
        </p:txBody>
      </p:sp>
      <p:sp>
        <p:nvSpPr>
          <p:cNvPr id="3" name="Platshållare för text 2"/>
          <p:cNvSpPr>
            <a:spLocks noGrp="1"/>
          </p:cNvSpPr>
          <p:nvPr>
            <p:ph type="body" idx="1"/>
          </p:nvPr>
        </p:nvSpPr>
        <p:spPr>
          <a:xfrm>
            <a:off x="609600" y="1440001"/>
            <a:ext cx="9710869" cy="4294050"/>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10526400" y="6186018"/>
            <a:ext cx="1056000" cy="144000"/>
          </a:xfrm>
          <a:prstGeom prst="rect">
            <a:avLst/>
          </a:prstGeom>
        </p:spPr>
        <p:txBody>
          <a:bodyPr vert="horz" lIns="0" tIns="0" rIns="0" bIns="0" rtlCol="0" anchor="ctr"/>
          <a:lstStyle>
            <a:lvl1pPr algn="r">
              <a:defRPr sz="800">
                <a:solidFill>
                  <a:schemeClr val="tx1"/>
                </a:solidFill>
              </a:defRPr>
            </a:lvl1pPr>
          </a:lstStyle>
          <a:p>
            <a:r>
              <a:rPr lang="sv-SE"/>
              <a:t>20XX-XX-XX</a:t>
            </a:r>
          </a:p>
        </p:txBody>
      </p:sp>
      <p:sp>
        <p:nvSpPr>
          <p:cNvPr id="5" name="Platshållare för sidfot 4"/>
          <p:cNvSpPr>
            <a:spLocks noGrp="1"/>
          </p:cNvSpPr>
          <p:nvPr>
            <p:ph type="ftr" sz="quarter" idx="3"/>
          </p:nvPr>
        </p:nvSpPr>
        <p:spPr>
          <a:xfrm>
            <a:off x="2904000" y="6325501"/>
            <a:ext cx="6384000" cy="144000"/>
          </a:xfrm>
          <a:prstGeom prst="rect">
            <a:avLst/>
          </a:prstGeom>
        </p:spPr>
        <p:txBody>
          <a:bodyPr vert="horz" lIns="0" tIns="0" rIns="0" bIns="0" rtlCol="0" anchor="ctr"/>
          <a:lstStyle>
            <a:lvl1pPr algn="ctr">
              <a:defRPr sz="800">
                <a:solidFill>
                  <a:schemeClr val="tx1"/>
                </a:solidFill>
              </a:defRPr>
            </a:lvl1pPr>
          </a:lstStyle>
          <a:p>
            <a:r>
              <a:rPr lang="sv-SE"/>
              <a:t>Skriv eventuell sidfot här</a:t>
            </a:r>
          </a:p>
        </p:txBody>
      </p:sp>
      <p:sp>
        <p:nvSpPr>
          <p:cNvPr id="6" name="Platshållare för bildnummer 5"/>
          <p:cNvSpPr>
            <a:spLocks noGrp="1"/>
          </p:cNvSpPr>
          <p:nvPr>
            <p:ph type="sldNum" sz="quarter" idx="4"/>
          </p:nvPr>
        </p:nvSpPr>
        <p:spPr>
          <a:xfrm>
            <a:off x="10910400" y="6325501"/>
            <a:ext cx="672000" cy="144000"/>
          </a:xfrm>
          <a:prstGeom prst="rect">
            <a:avLst/>
          </a:prstGeom>
        </p:spPr>
        <p:txBody>
          <a:bodyPr vert="horz" lIns="0" tIns="0" rIns="0" bIns="0" rtlCol="0" anchor="ctr"/>
          <a:lstStyle>
            <a:lvl1pPr algn="r">
              <a:defRPr sz="800">
                <a:solidFill>
                  <a:schemeClr val="tx1"/>
                </a:solidFill>
              </a:defRPr>
            </a:lvl1pPr>
          </a:lstStyle>
          <a:p>
            <a:fld id="{A1FA3D87-4B78-4D5D-8368-DA3305501A4C}" type="slidenum">
              <a:rPr lang="sv-SE" smtClean="0"/>
              <a:pPr/>
              <a:t>‹#›</a:t>
            </a:fld>
            <a:endParaRPr lang="sv-SE"/>
          </a:p>
        </p:txBody>
      </p:sp>
      <p:pic>
        <p:nvPicPr>
          <p:cNvPr id="13" name="Bildobjekt 12">
            <a:extLst>
              <a:ext uri="{FF2B5EF4-FFF2-40B4-BE49-F238E27FC236}">
                <a16:creationId xmlns:a16="http://schemas.microsoft.com/office/drawing/2014/main" id="{2EC2A608-3A82-4FC6-8B5C-70E3BD24491C}"/>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623392" y="6125548"/>
            <a:ext cx="1367161" cy="468000"/>
          </a:xfrm>
          <a:prstGeom prst="rect">
            <a:avLst/>
          </a:prstGeom>
        </p:spPr>
      </p:pic>
      <p:pic>
        <p:nvPicPr>
          <p:cNvPr id="14" name="Picture 10">
            <a:extLst>
              <a:ext uri="{FF2B5EF4-FFF2-40B4-BE49-F238E27FC236}">
                <a16:creationId xmlns:a16="http://schemas.microsoft.com/office/drawing/2014/main" id="{FD0DCACC-4CD4-4698-946E-4D2FB8BB2C7A}"/>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3748202" y="6071930"/>
            <a:ext cx="655680" cy="648501"/>
          </a:xfrm>
          <a:prstGeom prst="rect">
            <a:avLst/>
          </a:prstGeom>
        </p:spPr>
      </p:pic>
      <p:pic>
        <p:nvPicPr>
          <p:cNvPr id="15" name="Picture 6">
            <a:extLst>
              <a:ext uri="{FF2B5EF4-FFF2-40B4-BE49-F238E27FC236}">
                <a16:creationId xmlns:a16="http://schemas.microsoft.com/office/drawing/2014/main" id="{78143715-86A7-43C5-9602-C5D601A34C1F}"/>
              </a:ext>
            </a:extLst>
          </p:cNvPr>
          <p:cNvPicPr>
            <a:picLocks noChangeAspect="1"/>
          </p:cNvPicPr>
          <p:nvPr userDrawn="1"/>
        </p:nvPicPr>
        <p:blipFill>
          <a:blip r:embed="rId13">
            <a:clrChange>
              <a:clrFrom>
                <a:srgbClr val="000000"/>
              </a:clrFrom>
              <a:clrTo>
                <a:srgbClr val="000000">
                  <a:alpha val="0"/>
                </a:srgbClr>
              </a:clrTo>
            </a:clrChange>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164223" y="6125548"/>
            <a:ext cx="1367161" cy="359283"/>
          </a:xfrm>
          <a:prstGeom prst="rect">
            <a:avLst/>
          </a:prstGeom>
        </p:spPr>
      </p:pic>
    </p:spTree>
    <p:extLst>
      <p:ext uri="{BB962C8B-B14F-4D97-AF65-F5344CB8AC3E}">
        <p14:creationId xmlns:p14="http://schemas.microsoft.com/office/powerpoint/2010/main" val="276431905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Lst>
  <p:hf sldNum="0" hdr="0" ftr="0" dt="0"/>
  <p:txStyles>
    <p:titleStyle>
      <a:lvl1pPr algn="l" defTabSz="914400" rtl="0" eaLnBrk="1" latinLnBrk="0" hangingPunct="1">
        <a:spcBef>
          <a:spcPct val="0"/>
        </a:spcBef>
        <a:buNone/>
        <a:defRPr sz="3000" b="1" kern="1200">
          <a:solidFill>
            <a:schemeClr val="tx2"/>
          </a:solidFill>
          <a:latin typeface="Stockholm Type Regular" pitchFamily="50" charset="0"/>
          <a:ea typeface="+mj-ea"/>
          <a:cs typeface="+mj-cs"/>
        </a:defRPr>
      </a:lvl1pPr>
    </p:titleStyle>
    <p:body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4.xml"/><Relationship Id="rId7" Type="http://schemas.openxmlformats.org/officeDocument/2006/relationships/image" Target="../media/image11.jpeg"/><Relationship Id="rId2" Type="http://schemas.openxmlformats.org/officeDocument/2006/relationships/tags" Target="../tags/tag62.xml"/><Relationship Id="rId1" Type="http://schemas.openxmlformats.org/officeDocument/2006/relationships/vmlDrawing" Target="../drawings/vmlDrawing31.vml"/><Relationship Id="rId6" Type="http://schemas.openxmlformats.org/officeDocument/2006/relationships/image" Target="../media/image1.emf"/><Relationship Id="rId5" Type="http://schemas.openxmlformats.org/officeDocument/2006/relationships/oleObject" Target="../embeddings/oleObject31.bin"/><Relationship Id="rId10" Type="http://schemas.microsoft.com/office/2007/relationships/hdphoto" Target="../media/hdphoto1.wdp"/><Relationship Id="rId4" Type="http://schemas.openxmlformats.org/officeDocument/2006/relationships/notesSlide" Target="../notesSlides/notesSlide1.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vmlDrawing" Target="../drawings/vmlDrawing40.vml"/><Relationship Id="rId6" Type="http://schemas.openxmlformats.org/officeDocument/2006/relationships/image" Target="../media/image1.emf"/><Relationship Id="rId5" Type="http://schemas.openxmlformats.org/officeDocument/2006/relationships/oleObject" Target="../embeddings/oleObject40.bin"/><Relationship Id="rId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tags" Target="../tags/tag83.xml"/><Relationship Id="rId7" Type="http://schemas.openxmlformats.org/officeDocument/2006/relationships/hyperlink" Target="https://smartstad.stockholm/odis/" TargetMode="External"/><Relationship Id="rId2" Type="http://schemas.openxmlformats.org/officeDocument/2006/relationships/tags" Target="../tags/tag82.xml"/><Relationship Id="rId1" Type="http://schemas.openxmlformats.org/officeDocument/2006/relationships/vmlDrawing" Target="../drawings/vmlDrawing41.vml"/><Relationship Id="rId6" Type="http://schemas.openxmlformats.org/officeDocument/2006/relationships/image" Target="../media/image1.emf"/><Relationship Id="rId5" Type="http://schemas.openxmlformats.org/officeDocument/2006/relationships/oleObject" Target="../embeddings/oleObject41.bin"/><Relationship Id="rId4"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8" Type="http://schemas.openxmlformats.org/officeDocument/2006/relationships/hyperlink" Target="https://www.regeringen.se/" TargetMode="External"/><Relationship Id="rId3" Type="http://schemas.openxmlformats.org/officeDocument/2006/relationships/tags" Target="../tags/tag64.xml"/><Relationship Id="rId7" Type="http://schemas.openxmlformats.org/officeDocument/2006/relationships/image" Target="../media/image13.png"/><Relationship Id="rId2" Type="http://schemas.openxmlformats.org/officeDocument/2006/relationships/tags" Target="../tags/tag63.xml"/><Relationship Id="rId1" Type="http://schemas.openxmlformats.org/officeDocument/2006/relationships/vmlDrawing" Target="../drawings/vmlDrawing32.vml"/><Relationship Id="rId6" Type="http://schemas.openxmlformats.org/officeDocument/2006/relationships/image" Target="../media/image1.emf"/><Relationship Id="rId5" Type="http://schemas.openxmlformats.org/officeDocument/2006/relationships/oleObject" Target="../embeddings/oleObject32.bin"/><Relationship Id="rId10" Type="http://schemas.openxmlformats.org/officeDocument/2006/relationships/image" Target="../media/image15.png"/><Relationship Id="rId4" Type="http://schemas.openxmlformats.org/officeDocument/2006/relationships/slideLayout" Target="../slideLayouts/slideLayout7.xml"/><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vmlDrawing" Target="../drawings/vmlDrawing33.vml"/><Relationship Id="rId6" Type="http://schemas.openxmlformats.org/officeDocument/2006/relationships/image" Target="../media/image1.emf"/><Relationship Id="rId5" Type="http://schemas.openxmlformats.org/officeDocument/2006/relationships/oleObject" Target="../embeddings/oleObject33.bin"/><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68.xml"/><Relationship Id="rId7" Type="http://schemas.openxmlformats.org/officeDocument/2006/relationships/image" Target="../media/image1.emf"/><Relationship Id="rId2" Type="http://schemas.openxmlformats.org/officeDocument/2006/relationships/tags" Target="../tags/tag67.xml"/><Relationship Id="rId1" Type="http://schemas.openxmlformats.org/officeDocument/2006/relationships/vmlDrawing" Target="../drawings/vmlDrawing34.vml"/><Relationship Id="rId6" Type="http://schemas.openxmlformats.org/officeDocument/2006/relationships/oleObject" Target="../embeddings/oleObject34.bin"/><Relationship Id="rId5" Type="http://schemas.openxmlformats.org/officeDocument/2006/relationships/notesSlide" Target="../notesSlides/notesSlide2.xml"/><Relationship Id="rId4"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vmlDrawing" Target="../drawings/vmlDrawing35.vml"/><Relationship Id="rId6" Type="http://schemas.openxmlformats.org/officeDocument/2006/relationships/image" Target="../media/image1.emf"/><Relationship Id="rId5" Type="http://schemas.openxmlformats.org/officeDocument/2006/relationships/oleObject" Target="../embeddings/oleObject35.bin"/><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https://www.regeringskansliet.se/4a63bd/contentassets/9b6505e3b3964b4a9a7de4557c08e78d/sou-2020_55_webb.pdf" TargetMode="External"/><Relationship Id="rId3" Type="http://schemas.openxmlformats.org/officeDocument/2006/relationships/tags" Target="../tags/tag72.xml"/><Relationship Id="rId7" Type="http://schemas.openxmlformats.org/officeDocument/2006/relationships/image" Target="../media/image17.png"/><Relationship Id="rId12" Type="http://schemas.openxmlformats.org/officeDocument/2006/relationships/hyperlink" Target="https://www.lantmateriet.se/contentassets/e16a59e08cb744149c878776256560e6/kortversion-slutrapport-sarskilt-vardefulla-data.pdf" TargetMode="External"/><Relationship Id="rId2" Type="http://schemas.openxmlformats.org/officeDocument/2006/relationships/tags" Target="../tags/tag71.xml"/><Relationship Id="rId1" Type="http://schemas.openxmlformats.org/officeDocument/2006/relationships/vmlDrawing" Target="../drawings/vmlDrawing36.vml"/><Relationship Id="rId6" Type="http://schemas.openxmlformats.org/officeDocument/2006/relationships/image" Target="../media/image1.emf"/><Relationship Id="rId11" Type="http://schemas.openxmlformats.org/officeDocument/2006/relationships/hyperlink" Target="https://www.lantmateriet.se/contentassets/e16a59e08cb744149c878776256560e6/slutrapport---tillgangliggorande-av-sarskilt-vardefulla-datamangder.pdf" TargetMode="External"/><Relationship Id="rId5" Type="http://schemas.openxmlformats.org/officeDocument/2006/relationships/oleObject" Target="../embeddings/oleObject36.bin"/><Relationship Id="rId15" Type="http://schemas.openxmlformats.org/officeDocument/2006/relationships/image" Target="../media/image14.png"/><Relationship Id="rId10" Type="http://schemas.openxmlformats.org/officeDocument/2006/relationships/image" Target="../media/image20.png"/><Relationship Id="rId4" Type="http://schemas.openxmlformats.org/officeDocument/2006/relationships/slideLayout" Target="../slideLayouts/slideLayout7.xml"/><Relationship Id="rId9" Type="http://schemas.openxmlformats.org/officeDocument/2006/relationships/image" Target="../media/image19.png"/><Relationship Id="rId14" Type="http://schemas.openxmlformats.org/officeDocument/2006/relationships/hyperlink" Target="https://www.regeringen.se/"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74.xml"/><Relationship Id="rId7" Type="http://schemas.openxmlformats.org/officeDocument/2006/relationships/image" Target="../media/image1.emf"/><Relationship Id="rId2" Type="http://schemas.openxmlformats.org/officeDocument/2006/relationships/tags" Target="../tags/tag73.xml"/><Relationship Id="rId1" Type="http://schemas.openxmlformats.org/officeDocument/2006/relationships/vmlDrawing" Target="../drawings/vmlDrawing37.vml"/><Relationship Id="rId6" Type="http://schemas.openxmlformats.org/officeDocument/2006/relationships/oleObject" Target="../embeddings/oleObject37.bin"/><Relationship Id="rId5" Type="http://schemas.openxmlformats.org/officeDocument/2006/relationships/slideLayout" Target="../slideLayouts/slideLayout7.xml"/><Relationship Id="rId4" Type="http://schemas.openxmlformats.org/officeDocument/2006/relationships/tags" Target="../tags/tag75.xml"/></Relationships>
</file>

<file path=ppt/slides/_rels/slide8.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image" Target="../media/image22.png"/><Relationship Id="rId2" Type="http://schemas.openxmlformats.org/officeDocument/2006/relationships/tags" Target="../tags/tag76.xml"/><Relationship Id="rId1" Type="http://schemas.openxmlformats.org/officeDocument/2006/relationships/vmlDrawing" Target="../drawings/vmlDrawing38.vml"/><Relationship Id="rId6" Type="http://schemas.openxmlformats.org/officeDocument/2006/relationships/image" Target="../media/image1.emf"/><Relationship Id="rId5" Type="http://schemas.openxmlformats.org/officeDocument/2006/relationships/oleObject" Target="../embeddings/oleObject38.bin"/><Relationship Id="rId4"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image" Target="../media/image1.emf"/><Relationship Id="rId2" Type="http://schemas.openxmlformats.org/officeDocument/2006/relationships/tags" Target="../tags/tag78.xml"/><Relationship Id="rId1" Type="http://schemas.openxmlformats.org/officeDocument/2006/relationships/vmlDrawing" Target="../drawings/vmlDrawing39.vml"/><Relationship Id="rId6" Type="http://schemas.openxmlformats.org/officeDocument/2006/relationships/oleObject" Target="../embeddings/oleObject39.bin"/><Relationship Id="rId5" Type="http://schemas.openxmlformats.org/officeDocument/2006/relationships/notesSlide" Target="../notesSlides/notesSlide3.xml"/><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9321268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6" name="think-cell Slide" r:id="rId5" imgW="631" imgH="631" progId="TCLayout.ActiveDocument.1">
                  <p:embed/>
                </p:oleObj>
              </mc:Choice>
              <mc:Fallback>
                <p:oleObj name="think-cell Slide" r:id="rId5" imgW="631" imgH="631"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textruta 5"/>
          <p:cNvSpPr txBox="1"/>
          <p:nvPr/>
        </p:nvSpPr>
        <p:spPr>
          <a:xfrm>
            <a:off x="542940" y="427908"/>
            <a:ext cx="6731462" cy="2000548"/>
          </a:xfrm>
          <a:prstGeom prst="rect">
            <a:avLst/>
          </a:prstGeom>
          <a:noFill/>
        </p:spPr>
        <p:txBody>
          <a:bodyPr wrap="square" lIns="91440" tIns="45720" rIns="91440" bIns="45720" rtlCol="0" anchor="t">
            <a:spAutoFit/>
          </a:bodyPr>
          <a:lstStyle/>
          <a:p>
            <a:r>
              <a:rPr lang="sv-SE" sz="3200" b="1">
                <a:solidFill>
                  <a:schemeClr val="tx2"/>
                </a:solidFill>
                <a:ea typeface="Stockholm Type" charset="0"/>
                <a:cs typeface="Arial"/>
              </a:rPr>
              <a:t>Lagar och direktiv kring </a:t>
            </a:r>
          </a:p>
          <a:p>
            <a:r>
              <a:rPr lang="sv-SE" sz="3200" b="1">
                <a:solidFill>
                  <a:schemeClr val="tx2"/>
                </a:solidFill>
                <a:ea typeface="Stockholm Type" charset="0"/>
                <a:cs typeface="Arial"/>
              </a:rPr>
              <a:t>Öppna data</a:t>
            </a:r>
            <a:endParaRPr lang="sv-SE" sz="3200" b="1">
              <a:solidFill>
                <a:schemeClr val="tx2"/>
              </a:solidFill>
              <a:latin typeface="Arial"/>
              <a:ea typeface="Stockholm Type" charset="0"/>
              <a:cs typeface="Arial"/>
            </a:endParaRPr>
          </a:p>
          <a:p>
            <a:endParaRPr lang="sv-SE" sz="2000" b="1">
              <a:solidFill>
                <a:schemeClr val="tx2"/>
              </a:solidFill>
              <a:ea typeface="+mn-lt"/>
              <a:cs typeface="+mn-lt"/>
            </a:endParaRPr>
          </a:p>
          <a:p>
            <a:r>
              <a:rPr lang="sv-SE" sz="2000" b="1">
                <a:solidFill>
                  <a:schemeClr val="tx2"/>
                </a:solidFill>
                <a:ea typeface="+mn-lt"/>
                <a:cs typeface="+mn-lt"/>
              </a:rPr>
              <a:t>ÖDIS</a:t>
            </a:r>
            <a:r>
              <a:rPr lang="sv-SE" sz="2000" b="1">
                <a:solidFill>
                  <a:schemeClr val="tx2"/>
                </a:solidFill>
                <a:latin typeface="Arial"/>
                <a:cs typeface="Arial"/>
              </a:rPr>
              <a:t> - Ökad användning av öppna data i Stockholmsregionen</a:t>
            </a:r>
          </a:p>
        </p:txBody>
      </p:sp>
      <p:pic>
        <p:nvPicPr>
          <p:cNvPr id="7" name="Picture 13">
            <a:extLst>
              <a:ext uri="{FF2B5EF4-FFF2-40B4-BE49-F238E27FC236}">
                <a16:creationId xmlns:a16="http://schemas.microsoft.com/office/drawing/2014/main" id="{71C1056A-3C3A-492E-9DCF-10783B758B7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773972" y="498509"/>
            <a:ext cx="844925" cy="835674"/>
          </a:xfrm>
          <a:prstGeom prst="rect">
            <a:avLst/>
          </a:prstGeom>
        </p:spPr>
      </p:pic>
      <p:pic>
        <p:nvPicPr>
          <p:cNvPr id="8" name="Picture 15">
            <a:extLst>
              <a:ext uri="{FF2B5EF4-FFF2-40B4-BE49-F238E27FC236}">
                <a16:creationId xmlns:a16="http://schemas.microsoft.com/office/drawing/2014/main" id="{A0D7A7BE-BD9F-46CF-A98E-AE9BB1F0EAF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28251" y="612969"/>
            <a:ext cx="1397782" cy="475762"/>
          </a:xfrm>
          <a:prstGeom prst="rect">
            <a:avLst/>
          </a:prstGeom>
        </p:spPr>
      </p:pic>
      <p:pic>
        <p:nvPicPr>
          <p:cNvPr id="9" name="Picture 6">
            <a:extLst>
              <a:ext uri="{FF2B5EF4-FFF2-40B4-BE49-F238E27FC236}">
                <a16:creationId xmlns:a16="http://schemas.microsoft.com/office/drawing/2014/main" id="{867ADBFC-6DC6-4620-87F1-B3B6399B30BD}"/>
              </a:ext>
            </a:extLst>
          </p:cNvPr>
          <p:cNvPicPr>
            <a:picLocks noChangeAspect="1"/>
          </p:cNvPicPr>
          <p:nvPr/>
        </p:nvPicPr>
        <p:blipFill>
          <a:blip r:embed="rId9">
            <a:clrChange>
              <a:clrFrom>
                <a:srgbClr val="000000"/>
              </a:clrFrom>
              <a:clrTo>
                <a:srgbClr val="000000">
                  <a:alpha val="0"/>
                </a:srgbClr>
              </a:clrTo>
            </a:clrChang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930595" y="612969"/>
            <a:ext cx="1738814" cy="456951"/>
          </a:xfrm>
          <a:prstGeom prst="rect">
            <a:avLst/>
          </a:prstGeom>
        </p:spPr>
      </p:pic>
    </p:spTree>
    <p:extLst>
      <p:ext uri="{BB962C8B-B14F-4D97-AF65-F5344CB8AC3E}">
        <p14:creationId xmlns:p14="http://schemas.microsoft.com/office/powerpoint/2010/main" val="2737557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DF02BD8-F75E-420F-97CB-711271C7B14C}"/>
              </a:ext>
            </a:extLst>
          </p:cNvPr>
          <p:cNvGraphicFramePr>
            <a:graphicFrameLocks noChangeAspect="1"/>
          </p:cNvGraphicFramePr>
          <p:nvPr>
            <p:custDataLst>
              <p:tags r:id="rId2"/>
            </p:custDataLst>
            <p:extLst>
              <p:ext uri="{D42A27DB-BD31-4B8C-83A1-F6EECF244321}">
                <p14:modId xmlns:p14="http://schemas.microsoft.com/office/powerpoint/2010/main" val="6925005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62" name="think-cell Slide" r:id="rId5" imgW="395" imgH="394" progId="TCLayout.ActiveDocument.1">
                  <p:embed/>
                </p:oleObj>
              </mc:Choice>
              <mc:Fallback>
                <p:oleObj name="think-cell Slide" r:id="rId5" imgW="395" imgH="394" progId="TCLayout.ActiveDocument.1">
                  <p:embed/>
                  <p:pic>
                    <p:nvPicPr>
                      <p:cNvPr id="4" name="Object 3" hidden="1">
                        <a:extLst>
                          <a:ext uri="{FF2B5EF4-FFF2-40B4-BE49-F238E27FC236}">
                            <a16:creationId xmlns:a16="http://schemas.microsoft.com/office/drawing/2014/main" id="{BDF02BD8-F75E-420F-97CB-711271C7B14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5239D44-BEAE-437D-882F-FA4B8F289BEA}"/>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sv-SE" sz="30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A7B3E390-F222-4B6F-B09D-FC1114B48A19}"/>
              </a:ext>
            </a:extLst>
          </p:cNvPr>
          <p:cNvSpPr>
            <a:spLocks noGrp="1"/>
          </p:cNvSpPr>
          <p:nvPr>
            <p:ph type="title"/>
          </p:nvPr>
        </p:nvSpPr>
        <p:spPr/>
        <p:txBody>
          <a:bodyPr/>
          <a:lstStyle/>
          <a:p>
            <a:r>
              <a:rPr lang="sv-SE">
                <a:latin typeface="Arial" panose="020B0604020202020204" pitchFamily="34" charset="0"/>
                <a:cs typeface="Arial" panose="020B0604020202020204" pitchFamily="34" charset="0"/>
              </a:rPr>
              <a:t>Det nya Öppna data-lagförslaget i korthet</a:t>
            </a:r>
          </a:p>
        </p:txBody>
      </p:sp>
      <p:sp>
        <p:nvSpPr>
          <p:cNvPr id="5" name="Rectangle 4">
            <a:extLst>
              <a:ext uri="{FF2B5EF4-FFF2-40B4-BE49-F238E27FC236}">
                <a16:creationId xmlns:a16="http://schemas.microsoft.com/office/drawing/2014/main" id="{C55FDEC3-D4DF-48CB-9CAE-1D06A99BE339}"/>
              </a:ext>
            </a:extLst>
          </p:cNvPr>
          <p:cNvSpPr/>
          <p:nvPr/>
        </p:nvSpPr>
        <p:spPr>
          <a:xfrm>
            <a:off x="609600" y="1628800"/>
            <a:ext cx="10972800" cy="41764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ctangle 5">
            <a:extLst>
              <a:ext uri="{FF2B5EF4-FFF2-40B4-BE49-F238E27FC236}">
                <a16:creationId xmlns:a16="http://schemas.microsoft.com/office/drawing/2014/main" id="{7813EB22-C428-4430-933E-86A9C28A1128}"/>
              </a:ext>
            </a:extLst>
          </p:cNvPr>
          <p:cNvSpPr/>
          <p:nvPr/>
        </p:nvSpPr>
        <p:spPr>
          <a:xfrm>
            <a:off x="518420" y="1491912"/>
            <a:ext cx="11277872" cy="4708981"/>
          </a:xfrm>
          <a:prstGeom prst="rect">
            <a:avLst/>
          </a:prstGeom>
        </p:spPr>
        <p:txBody>
          <a:bodyPr wrap="square">
            <a:spAutoFit/>
          </a:bodyPr>
          <a:lstStyle/>
          <a:p>
            <a:pPr marL="285750" indent="-285750">
              <a:buClr>
                <a:srgbClr val="C40064"/>
              </a:buClr>
              <a:buFont typeface="Wingdings" panose="05000000000000000000" pitchFamily="2" charset="2"/>
              <a:buChar char="§"/>
            </a:pPr>
            <a:r>
              <a:rPr lang="sv-SE" sz="1500">
                <a:solidFill>
                  <a:srgbClr val="000000"/>
                </a:solidFill>
              </a:rPr>
              <a:t>Syftet med lagen är att stödja utvecklingen av informationsmarknaden och stimulera innovation genom att öka tillgängliggörande och vidareutnyttjande av information från myndigheter och offentliga företag, särskilt i form av öppna data </a:t>
            </a:r>
          </a:p>
          <a:p>
            <a:pPr marL="285750" indent="-285750">
              <a:buClr>
                <a:srgbClr val="C40064"/>
              </a:buClr>
              <a:buFont typeface="Wingdings" panose="05000000000000000000" pitchFamily="2" charset="2"/>
              <a:buChar char="§"/>
            </a:pPr>
            <a:endParaRPr lang="sv-SE" sz="1500">
              <a:solidFill>
                <a:srgbClr val="000000"/>
              </a:solidFill>
            </a:endParaRPr>
          </a:p>
          <a:p>
            <a:pPr marL="285750" indent="-285750">
              <a:buClr>
                <a:srgbClr val="C40064"/>
              </a:buClr>
              <a:buFont typeface="Wingdings" panose="05000000000000000000" pitchFamily="2" charset="2"/>
              <a:buChar char="§"/>
            </a:pPr>
            <a:r>
              <a:rPr lang="sv-SE" sz="1500">
                <a:solidFill>
                  <a:srgbClr val="000000"/>
                </a:solidFill>
              </a:rPr>
              <a:t>En myndighet eller ett offentligt företag bör på eget initiativ göra information tillgänglig</a:t>
            </a:r>
          </a:p>
          <a:p>
            <a:pPr marL="285750" indent="-285750">
              <a:buClr>
                <a:srgbClr val="C40064"/>
              </a:buClr>
              <a:buFont typeface="Wingdings" panose="05000000000000000000" pitchFamily="2" charset="2"/>
              <a:buChar char="§"/>
            </a:pPr>
            <a:endParaRPr lang="sv-SE" sz="1500">
              <a:solidFill>
                <a:srgbClr val="000000"/>
              </a:solidFill>
            </a:endParaRPr>
          </a:p>
          <a:p>
            <a:pPr marL="285750" indent="-285750">
              <a:buClr>
                <a:srgbClr val="C40064"/>
              </a:buClr>
              <a:buFont typeface="Wingdings" panose="05000000000000000000" pitchFamily="2" charset="2"/>
              <a:buChar char="§"/>
            </a:pPr>
            <a:r>
              <a:rPr lang="sv-SE" sz="1500">
                <a:solidFill>
                  <a:srgbClr val="000000"/>
                </a:solidFill>
              </a:rPr>
              <a:t>Myndigheten eller det offentliga företaget ska digitalt publicera en beskrivning av informationen i en centralt åtkomlig förteckning, tillsammans med tillhörande metadata när information av särskilt intresse för vidareutnyttjande görs tillgänglig utan en begäran</a:t>
            </a:r>
          </a:p>
          <a:p>
            <a:pPr marL="285750" indent="-285750">
              <a:buClr>
                <a:srgbClr val="C40064"/>
              </a:buClr>
              <a:buFont typeface="Wingdings" panose="05000000000000000000" pitchFamily="2" charset="2"/>
              <a:buChar char="§"/>
            </a:pPr>
            <a:endParaRPr lang="sv-SE" sz="1500">
              <a:solidFill>
                <a:srgbClr val="000000"/>
              </a:solidFill>
            </a:endParaRPr>
          </a:p>
          <a:p>
            <a:pPr marL="285750" indent="-285750">
              <a:buClr>
                <a:srgbClr val="C40064"/>
              </a:buClr>
              <a:buFont typeface="Wingdings" panose="05000000000000000000" pitchFamily="2" charset="2"/>
              <a:buChar char="§"/>
            </a:pPr>
            <a:r>
              <a:rPr lang="sv-SE" sz="1500">
                <a:solidFill>
                  <a:srgbClr val="000000"/>
                </a:solidFill>
              </a:rPr>
              <a:t>En myndighet ska handlägga en begäran om vidareutnyttjande skyndsamt och, om det inte är olämpligt, digitalt. Avslag ska motiveras och meddelas skriftligt</a:t>
            </a:r>
          </a:p>
          <a:p>
            <a:pPr marL="285750" indent="-285750">
              <a:buClr>
                <a:srgbClr val="C40064"/>
              </a:buClr>
              <a:buFont typeface="Wingdings" panose="05000000000000000000" pitchFamily="2" charset="2"/>
              <a:buChar char="§"/>
            </a:pPr>
            <a:endParaRPr lang="sv-SE" sz="1500">
              <a:solidFill>
                <a:srgbClr val="000000"/>
              </a:solidFill>
            </a:endParaRPr>
          </a:p>
          <a:p>
            <a:pPr marL="285750" indent="-285750">
              <a:buClr>
                <a:srgbClr val="C40064"/>
              </a:buClr>
              <a:buFont typeface="Wingdings" panose="05000000000000000000" pitchFamily="2" charset="2"/>
              <a:buChar char="§"/>
            </a:pPr>
            <a:r>
              <a:rPr lang="sv-SE" sz="1500">
                <a:solidFill>
                  <a:srgbClr val="000000"/>
                </a:solidFill>
              </a:rPr>
              <a:t>Information ska tillhandahållas i befintliga format och språkversioner</a:t>
            </a:r>
          </a:p>
          <a:p>
            <a:pPr marL="285750" indent="-285750">
              <a:buClr>
                <a:srgbClr val="C40064"/>
              </a:buClr>
              <a:buFont typeface="Wingdings" panose="05000000000000000000" pitchFamily="2" charset="2"/>
              <a:buChar char="§"/>
            </a:pPr>
            <a:endParaRPr lang="sv-SE" sz="1500">
              <a:solidFill>
                <a:srgbClr val="000000"/>
              </a:solidFill>
            </a:endParaRPr>
          </a:p>
          <a:p>
            <a:pPr marL="285750" indent="-285750">
              <a:buClr>
                <a:srgbClr val="C40064"/>
              </a:buClr>
              <a:buFont typeface="Wingdings" panose="05000000000000000000" pitchFamily="2" charset="2"/>
              <a:buChar char="§"/>
            </a:pPr>
            <a:r>
              <a:rPr lang="sv-SE" sz="1500">
                <a:solidFill>
                  <a:srgbClr val="000000"/>
                </a:solidFill>
              </a:rPr>
              <a:t>Särskilda värdefulla datamängder ska tillhandahållas i maskinläsbart format via lämpliga gränssnitt och, om det är ändamålsenligt, för bulknedladdning</a:t>
            </a:r>
          </a:p>
          <a:p>
            <a:pPr marL="285750" indent="-285750">
              <a:buClr>
                <a:srgbClr val="C40064"/>
              </a:buClr>
              <a:buFont typeface="Wingdings" panose="05000000000000000000" pitchFamily="2" charset="2"/>
              <a:buChar char="§"/>
            </a:pPr>
            <a:endParaRPr lang="sv-SE" sz="1500">
              <a:solidFill>
                <a:srgbClr val="000000"/>
              </a:solidFill>
            </a:endParaRPr>
          </a:p>
          <a:p>
            <a:pPr marL="285750" indent="-285750">
              <a:buClr>
                <a:srgbClr val="C40064"/>
              </a:buClr>
              <a:buFont typeface="Wingdings" panose="05000000000000000000" pitchFamily="2" charset="2"/>
              <a:buChar char="§"/>
            </a:pPr>
            <a:r>
              <a:rPr lang="sv-SE" sz="1500">
                <a:solidFill>
                  <a:srgbClr val="000000"/>
                </a:solidFill>
              </a:rPr>
              <a:t>Dynamiska data ska efter en begäran tillhandahållas omedelbart/inom skälig tid och tillhandahållas via lämpliga gränssnitt och, om det är ändamålsenligt, för bulknedladdning</a:t>
            </a:r>
          </a:p>
          <a:p>
            <a:pPr marL="285750" indent="-285750">
              <a:buClr>
                <a:srgbClr val="C40064"/>
              </a:buClr>
              <a:buFont typeface="Arial" panose="020B0604020202020204" pitchFamily="34" charset="0"/>
              <a:buChar char="§"/>
            </a:pPr>
            <a:endParaRPr lang="sv-SE" sz="1500">
              <a:solidFill>
                <a:srgbClr val="000000"/>
              </a:solidFill>
            </a:endParaRPr>
          </a:p>
        </p:txBody>
      </p:sp>
      <p:sp>
        <p:nvSpPr>
          <p:cNvPr id="8" name="Rectangle 7">
            <a:extLst>
              <a:ext uri="{FF2B5EF4-FFF2-40B4-BE49-F238E27FC236}">
                <a16:creationId xmlns:a16="http://schemas.microsoft.com/office/drawing/2014/main" id="{DE633B10-7BA3-428C-883E-DFF46F695640}"/>
              </a:ext>
            </a:extLst>
          </p:cNvPr>
          <p:cNvSpPr/>
          <p:nvPr/>
        </p:nvSpPr>
        <p:spPr>
          <a:xfrm>
            <a:off x="4619708" y="6087634"/>
            <a:ext cx="6962692" cy="437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00">
                <a:solidFill>
                  <a:schemeClr val="tx1"/>
                </a:solidFill>
              </a:rPr>
              <a:t>Källa: Lag (2010:566) om vidareutnyttjande av handlingar från den offentliga förvaltningen</a:t>
            </a:r>
          </a:p>
        </p:txBody>
      </p:sp>
      <p:sp>
        <p:nvSpPr>
          <p:cNvPr id="9" name="Rectangle 8">
            <a:extLst>
              <a:ext uri="{FF2B5EF4-FFF2-40B4-BE49-F238E27FC236}">
                <a16:creationId xmlns:a16="http://schemas.microsoft.com/office/drawing/2014/main" id="{4734CE4F-6675-45EB-B28F-2063FBF1FE98}"/>
              </a:ext>
            </a:extLst>
          </p:cNvPr>
          <p:cNvSpPr/>
          <p:nvPr/>
        </p:nvSpPr>
        <p:spPr>
          <a:xfrm>
            <a:off x="518420" y="968692"/>
            <a:ext cx="10768717" cy="323165"/>
          </a:xfrm>
          <a:prstGeom prst="rect">
            <a:avLst/>
          </a:prstGeom>
        </p:spPr>
        <p:txBody>
          <a:bodyPr wrap="square">
            <a:spAutoFit/>
          </a:bodyPr>
          <a:lstStyle/>
          <a:p>
            <a:r>
              <a:rPr lang="sv-SE" sz="1500">
                <a:solidFill>
                  <a:schemeClr val="tx2"/>
                </a:solidFill>
                <a:latin typeface="Arial" panose="020B0604020202020204" pitchFamily="34" charset="0"/>
                <a:cs typeface="Arial" panose="020B0604020202020204" pitchFamily="34" charset="0"/>
              </a:rPr>
              <a:t>Förslag till Lag (2021:000) om öppna data och vidareutnyttjande av information från myndigheter och offentliga företag)</a:t>
            </a:r>
            <a:endParaRPr lang="sv-SE" sz="1500">
              <a:solidFill>
                <a:schemeClr val="tx2"/>
              </a:solidFill>
            </a:endParaRPr>
          </a:p>
        </p:txBody>
      </p:sp>
    </p:spTree>
    <p:extLst>
      <p:ext uri="{BB962C8B-B14F-4D97-AF65-F5344CB8AC3E}">
        <p14:creationId xmlns:p14="http://schemas.microsoft.com/office/powerpoint/2010/main" val="2028356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E3EA6D3-F397-4055-97F2-031420B98AE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86" name="think-cell Slide" r:id="rId5" imgW="395" imgH="394" progId="TCLayout.ActiveDocument.1">
                  <p:embed/>
                </p:oleObj>
              </mc:Choice>
              <mc:Fallback>
                <p:oleObj name="think-cell Slide" r:id="rId5" imgW="395" imgH="394" progId="TCLayout.ActiveDocument.1">
                  <p:embed/>
                  <p:pic>
                    <p:nvPicPr>
                      <p:cNvPr id="3" name="Object 2" hidden="1">
                        <a:extLst>
                          <a:ext uri="{FF2B5EF4-FFF2-40B4-BE49-F238E27FC236}">
                            <a16:creationId xmlns:a16="http://schemas.microsoft.com/office/drawing/2014/main" id="{8E3EA6D3-F397-4055-97F2-031420B98AE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9EE38D9-4DBE-48C4-80E2-14EB1BC6F0AD}"/>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 name="Rubrik 1">
            <a:extLst>
              <a:ext uri="{FF2B5EF4-FFF2-40B4-BE49-F238E27FC236}">
                <a16:creationId xmlns:a16="http://schemas.microsoft.com/office/drawing/2014/main" id="{ABD81298-249E-0B4B-BAF5-AF9E825D7477}"/>
              </a:ext>
            </a:extLst>
          </p:cNvPr>
          <p:cNvSpPr>
            <a:spLocks noGrp="1"/>
          </p:cNvSpPr>
          <p:nvPr>
            <p:ph type="title"/>
          </p:nvPr>
        </p:nvSpPr>
        <p:spPr>
          <a:xfrm>
            <a:off x="522442" y="404664"/>
            <a:ext cx="10857725" cy="831600"/>
          </a:xfrm>
        </p:spPr>
        <p:txBody>
          <a:bodyPr/>
          <a:lstStyle/>
          <a:p>
            <a:r>
              <a:rPr lang="sv-SE">
                <a:solidFill>
                  <a:schemeClr val="bg1"/>
                </a:solidFill>
                <a:latin typeface="Arial"/>
                <a:cs typeface="Arial"/>
              </a:rPr>
              <a:t>Du hittar mer information och stödmaterial på ÖDIS hemsida</a:t>
            </a:r>
            <a:endParaRPr lang="sv-SE" sz="180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D348EA43-4FC6-4262-A55D-6FD20ABDD2E0}"/>
              </a:ext>
            </a:extLst>
          </p:cNvPr>
          <p:cNvSpPr txBox="1"/>
          <p:nvPr/>
        </p:nvSpPr>
        <p:spPr>
          <a:xfrm>
            <a:off x="522442" y="1984108"/>
            <a:ext cx="9897857"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FFFFFF"/>
                </a:solidFill>
                <a:effectLst/>
                <a:uLnTx/>
                <a:uFillTx/>
                <a:latin typeface="Arial"/>
                <a:ea typeface="+mn-ea"/>
                <a:cs typeface="+mn-cs"/>
              </a:rPr>
              <a:t>Detta material är framtaget av projektet Ökad användning av öppna data i Stockholmsregionen (ÖDIS), som var </a:t>
            </a:r>
            <a:r>
              <a:rPr kumimoji="0" lang="sv" sz="1800" b="0" i="0" u="none" strike="noStrike" kern="1200" cap="none" spc="0" normalizeH="0" baseline="0" noProof="0">
                <a:ln>
                  <a:noFill/>
                </a:ln>
                <a:solidFill>
                  <a:srgbClr val="FFFFFF"/>
                </a:solidFill>
                <a:effectLst/>
                <a:uLnTx/>
                <a:uFillTx/>
                <a:latin typeface="Arial"/>
                <a:ea typeface="+mn-ea"/>
                <a:cs typeface="+mn-cs"/>
              </a:rPr>
              <a:t>en gemensam satsning av samtliga 26 kommuner i kommunsamarbetet Storsthlm. Projektet pågick april 2018 – december 2020. </a:t>
            </a:r>
            <a:endParaRPr kumimoji="0" lang="sv-SE" sz="1800" b="0" i="0" u="none" strike="noStrike" kern="1200" cap="none" spc="0" normalizeH="0" baseline="0" noProof="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srgbClr val="FFFFFF"/>
                </a:solidFill>
                <a:effectLst/>
                <a:uLnTx/>
                <a:uFillTx/>
                <a:latin typeface="Arial"/>
                <a:ea typeface="+mn-ea"/>
                <a:cs typeface="+mn-cs"/>
              </a:rPr>
              <a:t>Läs mer om projektet och hitta mer stödmaterial likt detta på </a:t>
            </a:r>
            <a:r>
              <a:rPr kumimoji="0" lang="sv-SE" sz="1800" b="1" i="0" u="none" strike="noStrike" kern="1200" cap="none" spc="0" normalizeH="0" baseline="0" noProof="0" err="1">
                <a:ln>
                  <a:noFill/>
                </a:ln>
                <a:solidFill>
                  <a:srgbClr val="FFFFFF"/>
                </a:solidFill>
                <a:effectLst/>
                <a:uLnTx/>
                <a:uFillTx/>
                <a:latin typeface="Arial"/>
                <a:ea typeface="+mn-ea"/>
                <a:cs typeface="+mn-cs"/>
                <a:hlinkClick r:id="rId7">
                  <a:extLst>
                    <a:ext uri="{A12FA001-AC4F-418D-AE19-62706E023703}">
                      <ahyp:hlinkClr xmlns:ahyp="http://schemas.microsoft.com/office/drawing/2018/hyperlinkcolor" val="tx"/>
                    </a:ext>
                  </a:extLst>
                </a:hlinkClick>
              </a:rPr>
              <a:t>smartstad.stockholm</a:t>
            </a:r>
            <a:r>
              <a:rPr kumimoji="0" lang="sv-SE" sz="1800" b="1" i="0" u="none" strike="noStrike" kern="1200" cap="none" spc="0" normalizeH="0" baseline="0" noProof="0">
                <a:ln>
                  <a:noFill/>
                </a:ln>
                <a:solidFill>
                  <a:srgbClr val="FFFFFF"/>
                </a:solidFill>
                <a:effectLst/>
                <a:uLnTx/>
                <a:uFillTx/>
                <a:latin typeface="Arial"/>
                <a:ea typeface="+mn-ea"/>
                <a:cs typeface="+mn-cs"/>
                <a:hlinkClick r:id="rId7">
                  <a:extLst>
                    <a:ext uri="{A12FA001-AC4F-418D-AE19-62706E023703}">
                      <ahyp:hlinkClr xmlns:ahyp="http://schemas.microsoft.com/office/drawing/2018/hyperlinkcolor" val="tx"/>
                    </a:ext>
                  </a:extLst>
                </a:hlinkClick>
              </a:rPr>
              <a:t>/</a:t>
            </a:r>
            <a:r>
              <a:rPr kumimoji="0" lang="sv-SE" sz="1800" b="1" i="0" u="none" strike="noStrike" kern="1200" cap="none" spc="0" normalizeH="0" baseline="0" noProof="0" err="1">
                <a:ln>
                  <a:noFill/>
                </a:ln>
                <a:solidFill>
                  <a:srgbClr val="FFFFFF"/>
                </a:solidFill>
                <a:effectLst/>
                <a:uLnTx/>
                <a:uFillTx/>
                <a:latin typeface="Arial"/>
                <a:ea typeface="+mn-ea"/>
                <a:cs typeface="+mn-cs"/>
                <a:hlinkClick r:id="rId7">
                  <a:extLst>
                    <a:ext uri="{A12FA001-AC4F-418D-AE19-62706E023703}">
                      <ahyp:hlinkClr xmlns:ahyp="http://schemas.microsoft.com/office/drawing/2018/hyperlinkcolor" val="tx"/>
                    </a:ext>
                  </a:extLst>
                </a:hlinkClick>
              </a:rPr>
              <a:t>odis</a:t>
            </a:r>
            <a:endParaRPr kumimoji="0" lang="sv-SE" sz="1800" b="1"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072055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18" name="Object 17" hidden="1">
            <a:extLst>
              <a:ext uri="{FF2B5EF4-FFF2-40B4-BE49-F238E27FC236}">
                <a16:creationId xmlns:a16="http://schemas.microsoft.com/office/drawing/2014/main" id="{ABBBF5E5-F323-4FE3-A070-02207A0A08D9}"/>
              </a:ext>
            </a:extLst>
          </p:cNvPr>
          <p:cNvGraphicFramePr>
            <a:graphicFrameLocks noChangeAspect="1"/>
          </p:cNvGraphicFramePr>
          <p:nvPr>
            <p:custDataLst>
              <p:tags r:id="rId2"/>
            </p:custDataLst>
            <p:extLst>
              <p:ext uri="{D42A27DB-BD31-4B8C-83A1-F6EECF244321}">
                <p14:modId xmlns:p14="http://schemas.microsoft.com/office/powerpoint/2010/main" val="25431238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0" name="think-cell Slide" r:id="rId5" imgW="395" imgH="394" progId="TCLayout.ActiveDocument.1">
                  <p:embed/>
                </p:oleObj>
              </mc:Choice>
              <mc:Fallback>
                <p:oleObj name="think-cell Slide" r:id="rId5" imgW="395" imgH="394" progId="TCLayout.ActiveDocument.1">
                  <p:embed/>
                  <p:pic>
                    <p:nvPicPr>
                      <p:cNvPr id="18" name="Object 17" hidden="1">
                        <a:extLst>
                          <a:ext uri="{FF2B5EF4-FFF2-40B4-BE49-F238E27FC236}">
                            <a16:creationId xmlns:a16="http://schemas.microsoft.com/office/drawing/2014/main" id="{ABBBF5E5-F323-4FE3-A070-02207A0A08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5" name="Rectangle 44" hidden="1">
            <a:extLst>
              <a:ext uri="{FF2B5EF4-FFF2-40B4-BE49-F238E27FC236}">
                <a16:creationId xmlns:a16="http://schemas.microsoft.com/office/drawing/2014/main" id="{5C478310-13E2-4E40-A230-B6986D53875E}"/>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sv-SE" sz="30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9" name="Arrow: Right 48">
            <a:extLst>
              <a:ext uri="{FF2B5EF4-FFF2-40B4-BE49-F238E27FC236}">
                <a16:creationId xmlns:a16="http://schemas.microsoft.com/office/drawing/2014/main" id="{A7D0F9BA-3532-4903-8529-89CEBDCAC285}"/>
              </a:ext>
            </a:extLst>
          </p:cNvPr>
          <p:cNvSpPr/>
          <p:nvPr/>
        </p:nvSpPr>
        <p:spPr>
          <a:xfrm>
            <a:off x="9439381" y="4667822"/>
            <a:ext cx="202516" cy="576042"/>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Arrow: Right 45">
            <a:extLst>
              <a:ext uri="{FF2B5EF4-FFF2-40B4-BE49-F238E27FC236}">
                <a16:creationId xmlns:a16="http://schemas.microsoft.com/office/drawing/2014/main" id="{54AD3B17-3117-453A-9170-C6BEA01C4CC0}"/>
              </a:ext>
            </a:extLst>
          </p:cNvPr>
          <p:cNvSpPr/>
          <p:nvPr/>
        </p:nvSpPr>
        <p:spPr>
          <a:xfrm>
            <a:off x="8968328" y="2131615"/>
            <a:ext cx="184016" cy="576042"/>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9" name="Group 38">
            <a:extLst>
              <a:ext uri="{FF2B5EF4-FFF2-40B4-BE49-F238E27FC236}">
                <a16:creationId xmlns:a16="http://schemas.microsoft.com/office/drawing/2014/main" id="{842A5D25-158A-46D3-9D8F-870B744700DF}"/>
              </a:ext>
            </a:extLst>
          </p:cNvPr>
          <p:cNvGrpSpPr/>
          <p:nvPr/>
        </p:nvGrpSpPr>
        <p:grpSpPr>
          <a:xfrm>
            <a:off x="9624392" y="1465952"/>
            <a:ext cx="954000" cy="1241697"/>
            <a:chOff x="9624392" y="1371350"/>
            <a:chExt cx="1368152" cy="1759076"/>
          </a:xfrm>
        </p:grpSpPr>
        <p:sp>
          <p:nvSpPr>
            <p:cNvPr id="30" name="Rectangle 29">
              <a:extLst>
                <a:ext uri="{FF2B5EF4-FFF2-40B4-BE49-F238E27FC236}">
                  <a16:creationId xmlns:a16="http://schemas.microsoft.com/office/drawing/2014/main" id="{B2B5B5A3-946E-4E92-B7FF-FC379BB5FA86}"/>
                </a:ext>
              </a:extLst>
            </p:cNvPr>
            <p:cNvSpPr/>
            <p:nvPr/>
          </p:nvSpPr>
          <p:spPr>
            <a:xfrm>
              <a:off x="9624392" y="1371350"/>
              <a:ext cx="1368152" cy="1759076"/>
            </a:xfrm>
            <a:prstGeom prst="rect">
              <a:avLst/>
            </a:prstGeom>
            <a:ln>
              <a:solidFill>
                <a:schemeClr val="tx2"/>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lIns="90000" tIns="90000" rIns="90000" bIns="90000" rtlCol="0" anchor="ctr" anchorCtr="0"/>
            <a:lstStyle/>
            <a:p>
              <a:pPr marL="0" marR="0" lvl="0" indent="0" algn="ctr" defTabSz="914400" rtl="0" eaLnBrk="0" fontAlgn="auto" latinLnBrk="0" hangingPunct="0">
                <a:lnSpc>
                  <a:spcPct val="100000"/>
                </a:lnSpc>
                <a:spcBef>
                  <a:spcPts val="0"/>
                </a:spcBef>
                <a:spcAft>
                  <a:spcPts val="0"/>
                </a:spcAft>
                <a:buClrTx/>
                <a:buSzTx/>
                <a:buFontTx/>
                <a:buNone/>
                <a:tabLst/>
                <a:defRPr/>
              </a:pPr>
              <a:endParaRPr lang="sv-SE" sz="1200">
                <a:solidFill>
                  <a:srgbClr val="000000"/>
                </a:solidFill>
                <a:latin typeface="Arial"/>
              </a:endParaRPr>
            </a:p>
            <a:p>
              <a:pPr marL="0" marR="0" lvl="0" indent="0" algn="ctr" defTabSz="914400" rtl="0" eaLnBrk="0" fontAlgn="auto" latinLnBrk="0" hangingPunct="0">
                <a:lnSpc>
                  <a:spcPct val="100000"/>
                </a:lnSpc>
                <a:spcBef>
                  <a:spcPts val="0"/>
                </a:spcBef>
                <a:spcAft>
                  <a:spcPts val="0"/>
                </a:spcAft>
                <a:buClrTx/>
                <a:buSzTx/>
                <a:buFontTx/>
                <a:buNone/>
                <a:tabLst/>
                <a:defRPr/>
              </a:pPr>
              <a:endParaRPr lang="sv-SE" sz="1200">
                <a:solidFill>
                  <a:srgbClr val="000000"/>
                </a:solidFill>
                <a:latin typeface="Arial"/>
              </a:endParaRPr>
            </a:p>
            <a:p>
              <a:pPr marL="0" marR="0" lvl="0" indent="0" algn="ctr" defTabSz="914400" rtl="0" eaLnBrk="0" fontAlgn="auto" latinLnBrk="0" hangingPunct="0">
                <a:lnSpc>
                  <a:spcPct val="100000"/>
                </a:lnSpc>
                <a:spcBef>
                  <a:spcPts val="0"/>
                </a:spcBef>
                <a:spcAft>
                  <a:spcPts val="0"/>
                </a:spcAft>
                <a:buClrTx/>
                <a:buSzTx/>
                <a:buFontTx/>
                <a:buNone/>
                <a:tabLst/>
                <a:defRPr/>
              </a:pPr>
              <a:r>
                <a:rPr lang="sv-SE" sz="1200">
                  <a:solidFill>
                    <a:srgbClr val="000000"/>
                  </a:solidFill>
                  <a:latin typeface="Arial"/>
                </a:rPr>
                <a:t>Genom-förandeakt</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a:ea typeface="+mn-ea"/>
                  <a:cs typeface="+mn-cs"/>
                </a:rPr>
                <a:t>Värdefulla data-mängder</a:t>
              </a:r>
            </a:p>
          </p:txBody>
        </p:sp>
        <p:pic>
          <p:nvPicPr>
            <p:cNvPr id="41" name="Picture 40">
              <a:extLst>
                <a:ext uri="{FF2B5EF4-FFF2-40B4-BE49-F238E27FC236}">
                  <a16:creationId xmlns:a16="http://schemas.microsoft.com/office/drawing/2014/main" id="{14466F63-988E-4498-A20C-2D2705F59224}"/>
                </a:ext>
              </a:extLst>
            </p:cNvPr>
            <p:cNvPicPr>
              <a:picLocks noChangeAspect="1"/>
            </p:cNvPicPr>
            <p:nvPr/>
          </p:nvPicPr>
          <p:blipFill>
            <a:blip r:embed="rId7"/>
            <a:stretch>
              <a:fillRect/>
            </a:stretch>
          </p:blipFill>
          <p:spPr>
            <a:xfrm>
              <a:off x="9695260" y="1401675"/>
              <a:ext cx="1226416" cy="414330"/>
            </a:xfrm>
            <a:prstGeom prst="rect">
              <a:avLst/>
            </a:prstGeom>
          </p:spPr>
        </p:pic>
      </p:grpSp>
      <p:sp>
        <p:nvSpPr>
          <p:cNvPr id="2" name="Title 1">
            <a:extLst>
              <a:ext uri="{FF2B5EF4-FFF2-40B4-BE49-F238E27FC236}">
                <a16:creationId xmlns:a16="http://schemas.microsoft.com/office/drawing/2014/main" id="{2267D9B9-AC53-4C34-8100-255B0E23ECE6}"/>
              </a:ext>
            </a:extLst>
          </p:cNvPr>
          <p:cNvSpPr>
            <a:spLocks noGrp="1"/>
          </p:cNvSpPr>
          <p:nvPr>
            <p:ph type="title"/>
          </p:nvPr>
        </p:nvSpPr>
        <p:spPr/>
        <p:txBody>
          <a:bodyPr/>
          <a:lstStyle/>
          <a:p>
            <a:r>
              <a:rPr lang="sv-SE">
                <a:latin typeface="Arial"/>
                <a:cs typeface="Arial"/>
              </a:rPr>
              <a:t>För att möta de skärpta kraven i EUs Öppna Data-direktiv föreslås PSI lagen bytas ut till Öppna Data-lagen i juli 2021</a:t>
            </a:r>
          </a:p>
        </p:txBody>
      </p:sp>
      <p:cxnSp>
        <p:nvCxnSpPr>
          <p:cNvPr id="3" name="Rak 4">
            <a:extLst>
              <a:ext uri="{FF2B5EF4-FFF2-40B4-BE49-F238E27FC236}">
                <a16:creationId xmlns:a16="http://schemas.microsoft.com/office/drawing/2014/main" id="{1F67AA52-DEFD-45D4-B761-56B08FD22508}"/>
              </a:ext>
            </a:extLst>
          </p:cNvPr>
          <p:cNvCxnSpPr>
            <a:cxnSpLocks/>
          </p:cNvCxnSpPr>
          <p:nvPr/>
        </p:nvCxnSpPr>
        <p:spPr>
          <a:xfrm>
            <a:off x="767408" y="3136848"/>
            <a:ext cx="10441160" cy="0"/>
          </a:xfrm>
          <a:prstGeom prst="line">
            <a:avLst/>
          </a:prstGeom>
          <a:ln w="76200">
            <a:solidFill>
              <a:srgbClr val="C40064"/>
            </a:solidFill>
          </a:ln>
        </p:spPr>
        <p:style>
          <a:lnRef idx="1">
            <a:schemeClr val="accent1"/>
          </a:lnRef>
          <a:fillRef idx="0">
            <a:schemeClr val="accent1"/>
          </a:fillRef>
          <a:effectRef idx="0">
            <a:schemeClr val="accent1"/>
          </a:effectRef>
          <a:fontRef idx="minor">
            <a:schemeClr val="tx1"/>
          </a:fontRef>
        </p:style>
      </p:cxnSp>
      <p:sp>
        <p:nvSpPr>
          <p:cNvPr id="4" name="Ellips 5">
            <a:extLst>
              <a:ext uri="{FF2B5EF4-FFF2-40B4-BE49-F238E27FC236}">
                <a16:creationId xmlns:a16="http://schemas.microsoft.com/office/drawing/2014/main" id="{F340DF6F-AAAE-4C0F-A562-B254C3671B2F}"/>
              </a:ext>
            </a:extLst>
          </p:cNvPr>
          <p:cNvSpPr/>
          <p:nvPr/>
        </p:nvSpPr>
        <p:spPr>
          <a:xfrm>
            <a:off x="839416" y="2816808"/>
            <a:ext cx="640080" cy="640080"/>
          </a:xfrm>
          <a:prstGeom prst="ellipse">
            <a:avLst/>
          </a:prstGeom>
          <a:solidFill>
            <a:srgbClr val="C4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dist" defTabSz="914400" rtl="0" eaLnBrk="1" fontAlgn="auto" latinLnBrk="0" hangingPunct="1">
              <a:lnSpc>
                <a:spcPct val="100000"/>
              </a:lnSpc>
              <a:spcBef>
                <a:spcPts val="0"/>
              </a:spcBef>
              <a:spcAft>
                <a:spcPts val="0"/>
              </a:spcAft>
              <a:buClrTx/>
              <a:buSzTx/>
              <a:buFontTx/>
              <a:buNone/>
              <a:defRPr/>
            </a:pPr>
            <a:r>
              <a:rPr lang="sv-SE" sz="800">
                <a:solidFill>
                  <a:srgbClr val="FFFFFF"/>
                </a:solidFill>
                <a:latin typeface="Arial"/>
              </a:rPr>
              <a:t>2003</a:t>
            </a:r>
            <a:endParaRPr kumimoji="0" lang="sv-SE" sz="800" b="0" i="0" u="none" strike="noStrike" kern="1200" cap="none" spc="0" normalizeH="0" baseline="0" noProof="0">
              <a:ln>
                <a:noFill/>
              </a:ln>
              <a:solidFill>
                <a:srgbClr val="FFFFFF"/>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5AF780D5-BFD8-438F-A42D-640FD4DA948C}"/>
              </a:ext>
            </a:extLst>
          </p:cNvPr>
          <p:cNvSpPr/>
          <p:nvPr/>
        </p:nvSpPr>
        <p:spPr>
          <a:xfrm>
            <a:off x="3318494" y="3675330"/>
            <a:ext cx="954000" cy="1242000"/>
          </a:xfrm>
          <a:prstGeom prst="rect">
            <a:avLst/>
          </a:prstGeom>
          <a:ln>
            <a:solidFill>
              <a:schemeClr val="tx2"/>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lIns="90000" tIns="90000" rIns="90000" bIns="90000" rtlCol="0" anchor="ctr" anchorCtr="0"/>
          <a:lstStyle/>
          <a:p>
            <a:pPr lvl="0" algn="ctr" eaLnBrk="0" hangingPunct="0">
              <a:defRPr/>
            </a:pPr>
            <a:endParaRPr kumimoji="0" lang="sv-SE" sz="800" b="0" i="0" u="none" strike="noStrike" kern="1200" cap="none" spc="0" normalizeH="0" baseline="0" noProof="0">
              <a:ln>
                <a:noFill/>
              </a:ln>
              <a:solidFill>
                <a:srgbClr val="000000"/>
              </a:solidFill>
              <a:effectLst/>
              <a:uLnTx/>
              <a:uFillTx/>
              <a:ea typeface="+mn-ea"/>
              <a:cs typeface="+mn-cs"/>
            </a:endParaRPr>
          </a:p>
          <a:p>
            <a:pPr lvl="0" algn="ctr" eaLnBrk="0" hangingPunct="0">
              <a:defRPr/>
            </a:pPr>
            <a:endParaRPr lang="sv-SE" sz="1050" i="1">
              <a:solidFill>
                <a:srgbClr val="000000"/>
              </a:solidFill>
            </a:endParaRPr>
          </a:p>
          <a:p>
            <a:pPr lvl="0" algn="ctr" eaLnBrk="0" hangingPunct="0">
              <a:defRPr/>
            </a:pPr>
            <a:r>
              <a:rPr lang="sv-SE" sz="1050" i="1">
                <a:solidFill>
                  <a:srgbClr val="000000"/>
                </a:solidFill>
              </a:rPr>
              <a:t>”PSI Lagen”</a:t>
            </a:r>
          </a:p>
          <a:p>
            <a:pPr lvl="0" algn="ctr" eaLnBrk="0" hangingPunct="0">
              <a:defRPr/>
            </a:pPr>
            <a:r>
              <a:rPr kumimoji="0" lang="sv-SE" sz="800" b="0" i="0" u="none" strike="noStrike" kern="1200" cap="none" spc="0" normalizeH="0" baseline="0" noProof="0">
                <a:ln>
                  <a:noFill/>
                </a:ln>
                <a:solidFill>
                  <a:srgbClr val="000000"/>
                </a:solidFill>
                <a:effectLst/>
                <a:uLnTx/>
                <a:uFillTx/>
                <a:ea typeface="+mn-ea"/>
                <a:cs typeface="+mn-cs"/>
              </a:rPr>
              <a:t>Lagen om </a:t>
            </a:r>
            <a:r>
              <a:rPr lang="sv-SE" sz="800">
                <a:solidFill>
                  <a:srgbClr val="000000"/>
                </a:solidFill>
              </a:rPr>
              <a:t>vidareutnyttjande av handlingar från den offentliga förvaltningen</a:t>
            </a:r>
          </a:p>
        </p:txBody>
      </p:sp>
      <p:grpSp>
        <p:nvGrpSpPr>
          <p:cNvPr id="22" name="Group 21">
            <a:extLst>
              <a:ext uri="{FF2B5EF4-FFF2-40B4-BE49-F238E27FC236}">
                <a16:creationId xmlns:a16="http://schemas.microsoft.com/office/drawing/2014/main" id="{4B48524C-FFE0-4726-B118-9452BC38AF29}"/>
              </a:ext>
            </a:extLst>
          </p:cNvPr>
          <p:cNvGrpSpPr/>
          <p:nvPr/>
        </p:nvGrpSpPr>
        <p:grpSpPr>
          <a:xfrm>
            <a:off x="7725035" y="3675330"/>
            <a:ext cx="954000" cy="1242000"/>
            <a:chOff x="7248128" y="3821423"/>
            <a:chExt cx="1368152" cy="1759076"/>
          </a:xfrm>
        </p:grpSpPr>
        <p:sp>
          <p:nvSpPr>
            <p:cNvPr id="19" name="Rectangle 18">
              <a:extLst>
                <a:ext uri="{FF2B5EF4-FFF2-40B4-BE49-F238E27FC236}">
                  <a16:creationId xmlns:a16="http://schemas.microsoft.com/office/drawing/2014/main" id="{D4240217-4253-4867-BD25-EDC4A6CDFCFF}"/>
                </a:ext>
              </a:extLst>
            </p:cNvPr>
            <p:cNvSpPr/>
            <p:nvPr/>
          </p:nvSpPr>
          <p:spPr>
            <a:xfrm>
              <a:off x="7248128" y="3821423"/>
              <a:ext cx="1368152" cy="1759076"/>
            </a:xfrm>
            <a:prstGeom prst="rect">
              <a:avLst/>
            </a:prstGeom>
            <a:ln>
              <a:solidFill>
                <a:schemeClr val="tx2"/>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lIns="90000" tIns="90000" rIns="90000" bIns="90000" rtlCol="0" anchor="ctr" anchorCtr="0"/>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srgbClr val="000000"/>
                </a:solidFill>
                <a:effectLst/>
                <a:uLnTx/>
                <a:uFillTx/>
                <a:latin typeface="Arial"/>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srgbClr val="000000"/>
                  </a:solidFill>
                  <a:effectLst/>
                  <a:uLnTx/>
                  <a:uFillTx/>
                  <a:latin typeface="Arial"/>
                </a:rPr>
                <a:t>Öppna data Utredningen</a:t>
              </a:r>
            </a:p>
            <a:p>
              <a:pPr marL="0" marR="0" lvl="0" indent="0" algn="ctr" defTabSz="914400" rtl="0" eaLnBrk="0" fontAlgn="auto" latinLnBrk="0" hangingPunct="0">
                <a:lnSpc>
                  <a:spcPct val="100000"/>
                </a:lnSpc>
                <a:spcBef>
                  <a:spcPts val="0"/>
                </a:spcBef>
                <a:spcAft>
                  <a:spcPts val="0"/>
                </a:spcAft>
                <a:buClrTx/>
                <a:buSzTx/>
                <a:buFontTx/>
                <a:buNone/>
                <a:tabLst/>
                <a:defRPr/>
              </a:pPr>
              <a:r>
                <a:rPr lang="sv-SE" sz="1100">
                  <a:solidFill>
                    <a:srgbClr val="000000"/>
                  </a:solidFill>
                  <a:latin typeface="Arial"/>
                </a:rPr>
                <a:t> </a:t>
              </a:r>
            </a:p>
          </p:txBody>
        </p:sp>
        <p:pic>
          <p:nvPicPr>
            <p:cNvPr id="377859" name="Picture 3" descr="Startsida Regeringen.se">
              <a:hlinkClick r:id="rId8"/>
              <a:extLst>
                <a:ext uri="{FF2B5EF4-FFF2-40B4-BE49-F238E27FC236}">
                  <a16:creationId xmlns:a16="http://schemas.microsoft.com/office/drawing/2014/main" id="{727D2B7F-5A14-4C04-8051-33F57B8B686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34919" y="3928491"/>
              <a:ext cx="1037347" cy="288391"/>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Ellips 5">
            <a:extLst>
              <a:ext uri="{FF2B5EF4-FFF2-40B4-BE49-F238E27FC236}">
                <a16:creationId xmlns:a16="http://schemas.microsoft.com/office/drawing/2014/main" id="{07FA84B9-6C5D-4003-9591-0C2DA603423E}"/>
              </a:ext>
            </a:extLst>
          </p:cNvPr>
          <p:cNvSpPr/>
          <p:nvPr/>
        </p:nvSpPr>
        <p:spPr>
          <a:xfrm>
            <a:off x="3594685" y="2816808"/>
            <a:ext cx="640080" cy="640080"/>
          </a:xfrm>
          <a:prstGeom prst="ellipse">
            <a:avLst/>
          </a:prstGeom>
          <a:solidFill>
            <a:srgbClr val="C4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dist" defTabSz="914400" rtl="0" eaLnBrk="1" fontAlgn="auto" latinLnBrk="0" hangingPunct="1">
              <a:lnSpc>
                <a:spcPct val="100000"/>
              </a:lnSpc>
              <a:spcBef>
                <a:spcPts val="0"/>
              </a:spcBef>
              <a:spcAft>
                <a:spcPts val="0"/>
              </a:spcAft>
              <a:buClrTx/>
              <a:buSzTx/>
              <a:buFontTx/>
              <a:buNone/>
              <a:defRPr/>
            </a:pPr>
            <a:r>
              <a:rPr kumimoji="0" lang="sv-SE" sz="800" b="0" i="0" u="none" strike="noStrike" kern="1200" cap="none" spc="0" normalizeH="0" baseline="0" noProof="0">
                <a:ln>
                  <a:noFill/>
                </a:ln>
                <a:solidFill>
                  <a:srgbClr val="FFFFFF"/>
                </a:solidFill>
                <a:effectLst/>
                <a:uLnTx/>
                <a:uFillTx/>
                <a:latin typeface="Arial"/>
                <a:ea typeface="+mn-ea"/>
                <a:cs typeface="+mn-cs"/>
              </a:rPr>
              <a:t>2010</a:t>
            </a:r>
          </a:p>
        </p:txBody>
      </p:sp>
      <p:sp>
        <p:nvSpPr>
          <p:cNvPr id="25" name="Ellips 5">
            <a:extLst>
              <a:ext uri="{FF2B5EF4-FFF2-40B4-BE49-F238E27FC236}">
                <a16:creationId xmlns:a16="http://schemas.microsoft.com/office/drawing/2014/main" id="{64039F3B-B93C-4001-8804-560354FFA8FA}"/>
              </a:ext>
            </a:extLst>
          </p:cNvPr>
          <p:cNvSpPr/>
          <p:nvPr/>
        </p:nvSpPr>
        <p:spPr>
          <a:xfrm>
            <a:off x="9996420" y="2800899"/>
            <a:ext cx="640080" cy="64008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dist" defTabSz="914400" rtl="0" eaLnBrk="1" fontAlgn="auto" latinLnBrk="0" hangingPunct="1">
              <a:lnSpc>
                <a:spcPct val="100000"/>
              </a:lnSpc>
              <a:spcBef>
                <a:spcPts val="0"/>
              </a:spcBef>
              <a:spcAft>
                <a:spcPts val="0"/>
              </a:spcAft>
              <a:buClrTx/>
              <a:buSzTx/>
              <a:buFontTx/>
              <a:buNone/>
              <a:defRPr/>
            </a:pPr>
            <a:r>
              <a:rPr kumimoji="0" lang="sv-SE" sz="800" b="1" i="0" u="none" strike="noStrike" kern="1200" cap="none" spc="0" normalizeH="0" baseline="0" noProof="0">
                <a:ln>
                  <a:noFill/>
                </a:ln>
                <a:solidFill>
                  <a:schemeClr val="tx2"/>
                </a:solidFill>
                <a:effectLst/>
                <a:uLnTx/>
                <a:uFillTx/>
                <a:latin typeface="Arial"/>
                <a:ea typeface="+mn-ea"/>
                <a:cs typeface="+mn-cs"/>
              </a:rPr>
              <a:t>2021</a:t>
            </a:r>
          </a:p>
        </p:txBody>
      </p:sp>
      <p:sp>
        <p:nvSpPr>
          <p:cNvPr id="26" name="Ellips 5">
            <a:extLst>
              <a:ext uri="{FF2B5EF4-FFF2-40B4-BE49-F238E27FC236}">
                <a16:creationId xmlns:a16="http://schemas.microsoft.com/office/drawing/2014/main" id="{7F221D79-2BD9-46FA-B7F8-102580E22ABB}"/>
              </a:ext>
            </a:extLst>
          </p:cNvPr>
          <p:cNvSpPr/>
          <p:nvPr/>
        </p:nvSpPr>
        <p:spPr>
          <a:xfrm>
            <a:off x="8512264" y="2793234"/>
            <a:ext cx="640080" cy="640080"/>
          </a:xfrm>
          <a:prstGeom prst="ellipse">
            <a:avLst/>
          </a:prstGeom>
          <a:solidFill>
            <a:srgbClr val="C4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dist" defTabSz="914400" rtl="0" eaLnBrk="1" fontAlgn="auto" latinLnBrk="0" hangingPunct="1">
              <a:lnSpc>
                <a:spcPct val="100000"/>
              </a:lnSpc>
              <a:spcBef>
                <a:spcPts val="0"/>
              </a:spcBef>
              <a:spcAft>
                <a:spcPts val="0"/>
              </a:spcAft>
              <a:buClrTx/>
              <a:buSzTx/>
              <a:buFontTx/>
              <a:buNone/>
              <a:defRPr/>
            </a:pPr>
            <a:r>
              <a:rPr kumimoji="0" lang="sv-SE" sz="800" b="0" i="0" u="none" strike="noStrike" kern="1200" cap="none" spc="0" normalizeH="0" baseline="0" noProof="0">
                <a:ln>
                  <a:noFill/>
                </a:ln>
                <a:solidFill>
                  <a:srgbClr val="FFFFFF"/>
                </a:solidFill>
                <a:effectLst/>
                <a:uLnTx/>
                <a:uFillTx/>
                <a:latin typeface="Arial"/>
                <a:ea typeface="+mn-ea"/>
                <a:cs typeface="+mn-cs"/>
              </a:rPr>
              <a:t>2020</a:t>
            </a:r>
          </a:p>
        </p:txBody>
      </p:sp>
      <p:sp>
        <p:nvSpPr>
          <p:cNvPr id="23" name="Rectangle 22">
            <a:extLst>
              <a:ext uri="{FF2B5EF4-FFF2-40B4-BE49-F238E27FC236}">
                <a16:creationId xmlns:a16="http://schemas.microsoft.com/office/drawing/2014/main" id="{9982F35A-CF3D-4EE1-BC0C-7B048E6F92BD}"/>
              </a:ext>
            </a:extLst>
          </p:cNvPr>
          <p:cNvSpPr/>
          <p:nvPr/>
        </p:nvSpPr>
        <p:spPr>
          <a:xfrm>
            <a:off x="8649487" y="1450343"/>
            <a:ext cx="2359096" cy="1304718"/>
          </a:xfrm>
          <a:prstGeom prst="rect">
            <a:avLst/>
          </a:prstGeom>
          <a:solidFill>
            <a:srgbClr val="FFFFFF">
              <a:alpha val="54902"/>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3" name="Group 32">
            <a:extLst>
              <a:ext uri="{FF2B5EF4-FFF2-40B4-BE49-F238E27FC236}">
                <a16:creationId xmlns:a16="http://schemas.microsoft.com/office/drawing/2014/main" id="{38DC4916-BDA7-4F09-AF47-AF16DA14CC2D}"/>
              </a:ext>
            </a:extLst>
          </p:cNvPr>
          <p:cNvGrpSpPr/>
          <p:nvPr/>
        </p:nvGrpSpPr>
        <p:grpSpPr>
          <a:xfrm>
            <a:off x="9829035" y="3675330"/>
            <a:ext cx="954000" cy="1242000"/>
            <a:chOff x="2351584" y="3902172"/>
            <a:chExt cx="1368152" cy="1759076"/>
          </a:xfrm>
        </p:grpSpPr>
        <p:sp>
          <p:nvSpPr>
            <p:cNvPr id="34" name="Rectangle 33">
              <a:extLst>
                <a:ext uri="{FF2B5EF4-FFF2-40B4-BE49-F238E27FC236}">
                  <a16:creationId xmlns:a16="http://schemas.microsoft.com/office/drawing/2014/main" id="{EBD435CB-8DDC-4C25-AEDC-D82F1908164A}"/>
                </a:ext>
              </a:extLst>
            </p:cNvPr>
            <p:cNvSpPr/>
            <p:nvPr/>
          </p:nvSpPr>
          <p:spPr>
            <a:xfrm>
              <a:off x="2351584" y="3902172"/>
              <a:ext cx="1368152" cy="1759076"/>
            </a:xfrm>
            <a:prstGeom prst="rect">
              <a:avLst/>
            </a:prstGeom>
            <a:ln>
              <a:solidFill>
                <a:schemeClr val="tx2"/>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lIns="90000" tIns="90000" rIns="90000" bIns="90000" rtlCol="0" anchor="ctr" anchorCtr="0"/>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srgbClr val="000000"/>
                </a:solidFill>
                <a:effectLst/>
                <a:uLnTx/>
                <a:uFillTx/>
                <a:latin typeface="Arial"/>
                <a:ea typeface="+mn-ea"/>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r>
                <a:rPr lang="sv-SE" sz="1200">
                  <a:solidFill>
                    <a:srgbClr val="000000"/>
                  </a:solidFill>
                  <a:latin typeface="Arial"/>
                </a:rPr>
                <a:t>Förslag till ny lag:</a:t>
              </a:r>
            </a:p>
            <a:p>
              <a:pPr marL="0" marR="0" lvl="0" indent="0" algn="ctr" defTabSz="914400" rtl="0" eaLnBrk="0" fontAlgn="auto" latinLnBrk="0" hangingPunct="0">
                <a:lnSpc>
                  <a:spcPct val="100000"/>
                </a:lnSpc>
                <a:spcBef>
                  <a:spcPts val="0"/>
                </a:spcBef>
                <a:spcAft>
                  <a:spcPts val="0"/>
                </a:spcAft>
                <a:buClrTx/>
                <a:buSzTx/>
                <a:buFontTx/>
                <a:buNone/>
                <a:tabLst/>
                <a:defRPr/>
              </a:pPr>
              <a:r>
                <a:rPr lang="sv-SE" sz="1200">
                  <a:solidFill>
                    <a:srgbClr val="000000"/>
                  </a:solidFill>
                  <a:latin typeface="Arial"/>
                </a:rPr>
                <a:t>Öppna data lagen</a:t>
              </a:r>
              <a:endParaRPr kumimoji="0" lang="sv-SE" sz="1200" b="0" i="0" u="none" strike="noStrike" kern="1200" cap="none" spc="0" normalizeH="0" baseline="0" noProof="0">
                <a:ln>
                  <a:noFill/>
                </a:ln>
                <a:solidFill>
                  <a:srgbClr val="000000"/>
                </a:solidFill>
                <a:effectLst/>
                <a:uLnTx/>
                <a:uFillTx/>
                <a:latin typeface="Arial"/>
                <a:ea typeface="+mn-ea"/>
                <a:cs typeface="+mn-cs"/>
              </a:endParaRPr>
            </a:p>
          </p:txBody>
        </p:sp>
        <p:pic>
          <p:nvPicPr>
            <p:cNvPr id="35" name="Picture 34">
              <a:extLst>
                <a:ext uri="{FF2B5EF4-FFF2-40B4-BE49-F238E27FC236}">
                  <a16:creationId xmlns:a16="http://schemas.microsoft.com/office/drawing/2014/main" id="{6A2EA5AB-DBEF-47CA-9288-F0E2905A704E}"/>
                </a:ext>
              </a:extLst>
            </p:cNvPr>
            <p:cNvPicPr>
              <a:picLocks noChangeAspect="1"/>
            </p:cNvPicPr>
            <p:nvPr/>
          </p:nvPicPr>
          <p:blipFill>
            <a:blip r:embed="rId10"/>
            <a:stretch>
              <a:fillRect/>
            </a:stretch>
          </p:blipFill>
          <p:spPr>
            <a:xfrm>
              <a:off x="2604606" y="3955687"/>
              <a:ext cx="862107" cy="453831"/>
            </a:xfrm>
            <a:prstGeom prst="rect">
              <a:avLst/>
            </a:prstGeom>
            <a:ln>
              <a:solidFill>
                <a:schemeClr val="bg1"/>
              </a:solidFill>
            </a:ln>
          </p:spPr>
        </p:pic>
      </p:grpSp>
      <p:grpSp>
        <p:nvGrpSpPr>
          <p:cNvPr id="43" name="Group 42">
            <a:extLst>
              <a:ext uri="{FF2B5EF4-FFF2-40B4-BE49-F238E27FC236}">
                <a16:creationId xmlns:a16="http://schemas.microsoft.com/office/drawing/2014/main" id="{308EC37B-C689-45F8-8486-881CB7A57B00}"/>
              </a:ext>
            </a:extLst>
          </p:cNvPr>
          <p:cNvGrpSpPr/>
          <p:nvPr/>
        </p:nvGrpSpPr>
        <p:grpSpPr>
          <a:xfrm>
            <a:off x="623184" y="1465952"/>
            <a:ext cx="954000" cy="1241702"/>
            <a:chOff x="623184" y="1371350"/>
            <a:chExt cx="1360840" cy="1759076"/>
          </a:xfrm>
        </p:grpSpPr>
        <p:sp>
          <p:nvSpPr>
            <p:cNvPr id="15" name="Rectangle 14">
              <a:extLst>
                <a:ext uri="{FF2B5EF4-FFF2-40B4-BE49-F238E27FC236}">
                  <a16:creationId xmlns:a16="http://schemas.microsoft.com/office/drawing/2014/main" id="{801EFFF9-0774-4E23-A152-019167E1B641}"/>
                </a:ext>
              </a:extLst>
            </p:cNvPr>
            <p:cNvSpPr/>
            <p:nvPr/>
          </p:nvSpPr>
          <p:spPr>
            <a:xfrm>
              <a:off x="623184" y="1371350"/>
              <a:ext cx="1360840" cy="1759076"/>
            </a:xfrm>
            <a:prstGeom prst="rect">
              <a:avLst/>
            </a:prstGeom>
            <a:ln>
              <a:solidFill>
                <a:schemeClr val="tx2"/>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lIns="90000" tIns="90000" rIns="90000" bIns="90000" rtlCol="0" anchor="ctr" anchorCtr="0"/>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a:ea typeface="+mn-ea"/>
                  <a:cs typeface="+mn-cs"/>
                </a:rPr>
                <a:t>PSI</a:t>
              </a:r>
              <a:r>
                <a:rPr kumimoji="0" lang="sv-SE" sz="1200" b="0" i="0" u="none" strike="noStrike" kern="1200" cap="none" spc="0" normalizeH="0" baseline="30000" noProof="0">
                  <a:ln>
                    <a:noFill/>
                  </a:ln>
                  <a:solidFill>
                    <a:srgbClr val="000000"/>
                  </a:solidFill>
                  <a:effectLst/>
                  <a:uLnTx/>
                  <a:uFillTx/>
                  <a:latin typeface="Arial"/>
                  <a:ea typeface="+mn-ea"/>
                  <a:cs typeface="+mn-cs"/>
                </a:rPr>
                <a:t>1</a:t>
              </a:r>
              <a:r>
                <a:rPr kumimoji="0" lang="sv-SE" sz="1200" b="0" i="0" u="none" strike="noStrike" kern="1200" cap="none" spc="0" normalizeH="0" baseline="0" noProof="0">
                  <a:ln>
                    <a:noFill/>
                  </a:ln>
                  <a:solidFill>
                    <a:srgbClr val="000000"/>
                  </a:solidFill>
                  <a:effectLst/>
                  <a:uLnTx/>
                  <a:uFillTx/>
                  <a:latin typeface="Arial"/>
                  <a:ea typeface="+mn-ea"/>
                  <a:cs typeface="+mn-cs"/>
                </a:rPr>
                <a:t>-direktivet</a:t>
              </a:r>
            </a:p>
          </p:txBody>
        </p:sp>
        <p:pic>
          <p:nvPicPr>
            <p:cNvPr id="32" name="Picture 31">
              <a:extLst>
                <a:ext uri="{FF2B5EF4-FFF2-40B4-BE49-F238E27FC236}">
                  <a16:creationId xmlns:a16="http://schemas.microsoft.com/office/drawing/2014/main" id="{43BA769A-EE06-43D5-BCF9-BC20D0BF0034}"/>
                </a:ext>
              </a:extLst>
            </p:cNvPr>
            <p:cNvPicPr>
              <a:picLocks noChangeAspect="1"/>
            </p:cNvPicPr>
            <p:nvPr/>
          </p:nvPicPr>
          <p:blipFill>
            <a:blip r:embed="rId7"/>
            <a:stretch>
              <a:fillRect/>
            </a:stretch>
          </p:blipFill>
          <p:spPr>
            <a:xfrm>
              <a:off x="694052" y="1401675"/>
              <a:ext cx="1226416" cy="414330"/>
            </a:xfrm>
            <a:prstGeom prst="rect">
              <a:avLst/>
            </a:prstGeom>
          </p:spPr>
        </p:pic>
      </p:grpSp>
      <p:grpSp>
        <p:nvGrpSpPr>
          <p:cNvPr id="42" name="Group 41">
            <a:extLst>
              <a:ext uri="{FF2B5EF4-FFF2-40B4-BE49-F238E27FC236}">
                <a16:creationId xmlns:a16="http://schemas.microsoft.com/office/drawing/2014/main" id="{329668DD-EDD7-489A-AF70-2FD4A1B83416}"/>
              </a:ext>
            </a:extLst>
          </p:cNvPr>
          <p:cNvGrpSpPr/>
          <p:nvPr/>
        </p:nvGrpSpPr>
        <p:grpSpPr>
          <a:xfrm>
            <a:off x="6765668" y="1465953"/>
            <a:ext cx="954000" cy="1241696"/>
            <a:chOff x="5519936" y="1371350"/>
            <a:chExt cx="1368152" cy="1759076"/>
          </a:xfrm>
        </p:grpSpPr>
        <p:sp>
          <p:nvSpPr>
            <p:cNvPr id="28" name="Rectangle 27">
              <a:extLst>
                <a:ext uri="{FF2B5EF4-FFF2-40B4-BE49-F238E27FC236}">
                  <a16:creationId xmlns:a16="http://schemas.microsoft.com/office/drawing/2014/main" id="{5C488C89-F573-40D7-87BE-A25FB26C3F89}"/>
                </a:ext>
              </a:extLst>
            </p:cNvPr>
            <p:cNvSpPr/>
            <p:nvPr/>
          </p:nvSpPr>
          <p:spPr>
            <a:xfrm>
              <a:off x="5519936" y="1371350"/>
              <a:ext cx="1368152" cy="1759076"/>
            </a:xfrm>
            <a:prstGeom prst="rect">
              <a:avLst/>
            </a:prstGeom>
            <a:ln>
              <a:solidFill>
                <a:schemeClr val="tx2"/>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lIns="90000" tIns="90000" rIns="90000" bIns="90000" rtlCol="0" anchor="ctr" anchorCtr="0"/>
            <a:lstStyle/>
            <a:p>
              <a:pPr marL="0" marR="0" lvl="0" indent="0" algn="ctr" defTabSz="914400" rtl="0" eaLnBrk="0" fontAlgn="auto" latinLnBrk="0" hangingPunct="0">
                <a:lnSpc>
                  <a:spcPct val="100000"/>
                </a:lnSpc>
                <a:spcBef>
                  <a:spcPts val="0"/>
                </a:spcBef>
                <a:spcAft>
                  <a:spcPts val="0"/>
                </a:spcAft>
                <a:buClrTx/>
                <a:buSzTx/>
                <a:buFontTx/>
                <a:buNone/>
                <a:tabLst/>
                <a:defRPr/>
              </a:pPr>
              <a:endParaRPr lang="sv-SE" sz="1200">
                <a:solidFill>
                  <a:srgbClr val="000000"/>
                </a:solidFill>
                <a:latin typeface="Arial"/>
              </a:endParaRPr>
            </a:p>
            <a:p>
              <a:pPr marL="0" marR="0" lvl="0" indent="0" algn="ctr" defTabSz="914400" rtl="0" eaLnBrk="0" fontAlgn="auto" latinLnBrk="0" hangingPunct="0">
                <a:lnSpc>
                  <a:spcPct val="100000"/>
                </a:lnSpc>
                <a:spcBef>
                  <a:spcPts val="0"/>
                </a:spcBef>
                <a:spcAft>
                  <a:spcPts val="0"/>
                </a:spcAft>
                <a:buClrTx/>
                <a:buSzTx/>
                <a:buFontTx/>
                <a:buNone/>
                <a:tabLst/>
                <a:defRPr/>
              </a:pPr>
              <a:r>
                <a:rPr lang="sv-SE" sz="1200">
                  <a:solidFill>
                    <a:srgbClr val="000000"/>
                  </a:solidFill>
                  <a:latin typeface="Arial"/>
                </a:rPr>
                <a:t>Öppna data </a:t>
              </a:r>
              <a:r>
                <a:rPr kumimoji="0" lang="sv-SE" sz="1200" i="0" u="none" strike="noStrike" kern="1200" cap="none" spc="0" normalizeH="0" baseline="0" noProof="0">
                  <a:ln>
                    <a:noFill/>
                  </a:ln>
                  <a:solidFill>
                    <a:srgbClr val="000000"/>
                  </a:solidFill>
                  <a:effectLst/>
                  <a:uLnTx/>
                  <a:uFillTx/>
                  <a:latin typeface="Arial"/>
                  <a:ea typeface="+mn-ea"/>
                  <a:cs typeface="+mn-cs"/>
                </a:rPr>
                <a:t>direktivet </a:t>
              </a:r>
            </a:p>
          </p:txBody>
        </p:sp>
        <p:pic>
          <p:nvPicPr>
            <p:cNvPr id="40" name="Picture 39">
              <a:extLst>
                <a:ext uri="{FF2B5EF4-FFF2-40B4-BE49-F238E27FC236}">
                  <a16:creationId xmlns:a16="http://schemas.microsoft.com/office/drawing/2014/main" id="{4096C88D-8FD0-4A14-A1DD-1E41964BD7C2}"/>
                </a:ext>
              </a:extLst>
            </p:cNvPr>
            <p:cNvPicPr>
              <a:picLocks noChangeAspect="1"/>
            </p:cNvPicPr>
            <p:nvPr/>
          </p:nvPicPr>
          <p:blipFill>
            <a:blip r:embed="rId7"/>
            <a:stretch>
              <a:fillRect/>
            </a:stretch>
          </p:blipFill>
          <p:spPr>
            <a:xfrm>
              <a:off x="5590804" y="1401675"/>
              <a:ext cx="1226416" cy="414330"/>
            </a:xfrm>
            <a:prstGeom prst="rect">
              <a:avLst/>
            </a:prstGeom>
          </p:spPr>
        </p:pic>
      </p:grpSp>
      <p:cxnSp>
        <p:nvCxnSpPr>
          <p:cNvPr id="58" name="Connector: Elbow 57">
            <a:extLst>
              <a:ext uri="{FF2B5EF4-FFF2-40B4-BE49-F238E27FC236}">
                <a16:creationId xmlns:a16="http://schemas.microsoft.com/office/drawing/2014/main" id="{2FD80D83-649C-4E5F-849C-383A8333E021}"/>
              </a:ext>
            </a:extLst>
          </p:cNvPr>
          <p:cNvCxnSpPr>
            <a:cxnSpLocks/>
          </p:cNvCxnSpPr>
          <p:nvPr/>
        </p:nvCxnSpPr>
        <p:spPr>
          <a:xfrm rot="16200000" flipH="1">
            <a:off x="6068678" y="2639973"/>
            <a:ext cx="1957606" cy="1355107"/>
          </a:xfrm>
          <a:prstGeom prst="bentConnector2">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3CED3E1-9631-44A5-8338-05B1D761D9DC}"/>
              </a:ext>
            </a:extLst>
          </p:cNvPr>
          <p:cNvCxnSpPr>
            <a:cxnSpLocks/>
          </p:cNvCxnSpPr>
          <p:nvPr/>
        </p:nvCxnSpPr>
        <p:spPr>
          <a:xfrm flipH="1">
            <a:off x="6372751" y="2330478"/>
            <a:ext cx="39291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2FBA9769-040D-4FF2-BE76-4D7B177A4686}"/>
              </a:ext>
            </a:extLst>
          </p:cNvPr>
          <p:cNvSpPr/>
          <p:nvPr/>
        </p:nvSpPr>
        <p:spPr>
          <a:xfrm>
            <a:off x="8083408" y="6365368"/>
            <a:ext cx="2549096" cy="246221"/>
          </a:xfrm>
          <a:prstGeom prst="rect">
            <a:avLst/>
          </a:prstGeom>
        </p:spPr>
        <p:txBody>
          <a:bodyPr wrap="none">
            <a:spAutoFit/>
          </a:bodyPr>
          <a:lstStyle/>
          <a:p>
            <a:pPr lvl="0" algn="ctr" eaLnBrk="0" hangingPunct="0">
              <a:defRPr/>
            </a:pPr>
            <a:r>
              <a:rPr lang="sv-SE" sz="1000" i="1">
                <a:solidFill>
                  <a:srgbClr val="000000"/>
                </a:solidFill>
              </a:rPr>
              <a:t>Fotnot 1) PSI = Public </a:t>
            </a:r>
            <a:r>
              <a:rPr lang="sv-SE" sz="1000" i="1" err="1">
                <a:solidFill>
                  <a:srgbClr val="000000"/>
                </a:solidFill>
              </a:rPr>
              <a:t>Sector</a:t>
            </a:r>
            <a:r>
              <a:rPr lang="sv-SE" sz="1000" i="1">
                <a:solidFill>
                  <a:srgbClr val="000000"/>
                </a:solidFill>
              </a:rPr>
              <a:t> Information</a:t>
            </a:r>
          </a:p>
        </p:txBody>
      </p:sp>
      <p:sp>
        <p:nvSpPr>
          <p:cNvPr id="5" name="textruta 4">
            <a:extLst>
              <a:ext uri="{FF2B5EF4-FFF2-40B4-BE49-F238E27FC236}">
                <a16:creationId xmlns:a16="http://schemas.microsoft.com/office/drawing/2014/main" id="{613D10D3-4F08-A14C-9CA7-0CCDD4BB7B38}"/>
              </a:ext>
            </a:extLst>
          </p:cNvPr>
          <p:cNvSpPr txBox="1"/>
          <p:nvPr/>
        </p:nvSpPr>
        <p:spPr>
          <a:xfrm>
            <a:off x="5823656" y="2399856"/>
            <a:ext cx="902382" cy="461665"/>
          </a:xfrm>
          <a:prstGeom prst="rect">
            <a:avLst/>
          </a:prstGeom>
          <a:solidFill>
            <a:schemeClr val="bg1"/>
          </a:solidFill>
        </p:spPr>
        <p:txBody>
          <a:bodyPr wrap="square" rtlCol="0">
            <a:spAutoFit/>
          </a:bodyPr>
          <a:lstStyle/>
          <a:p>
            <a:pPr eaLnBrk="0" hangingPunct="0">
              <a:defRPr/>
            </a:pPr>
            <a:r>
              <a:rPr lang="sv-SE" sz="1200">
                <a:solidFill>
                  <a:srgbClr val="000000"/>
                </a:solidFill>
                <a:latin typeface="Arial"/>
              </a:rPr>
              <a:t>Vilket gav upphov till </a:t>
            </a:r>
          </a:p>
        </p:txBody>
      </p:sp>
      <p:cxnSp>
        <p:nvCxnSpPr>
          <p:cNvPr id="11" name="Vinklad  10">
            <a:extLst>
              <a:ext uri="{FF2B5EF4-FFF2-40B4-BE49-F238E27FC236}">
                <a16:creationId xmlns:a16="http://schemas.microsoft.com/office/drawing/2014/main" id="{C8056247-9E3E-0046-A2DE-2D27E36FBB3B}"/>
              </a:ext>
            </a:extLst>
          </p:cNvPr>
          <p:cNvCxnSpPr>
            <a:cxnSpLocks/>
            <a:endCxn id="13" idx="1"/>
          </p:cNvCxnSpPr>
          <p:nvPr/>
        </p:nvCxnSpPr>
        <p:spPr>
          <a:xfrm>
            <a:off x="1577184" y="2086803"/>
            <a:ext cx="1741310" cy="2209527"/>
          </a:xfrm>
          <a:prstGeom prst="bentConnector4">
            <a:avLst>
              <a:gd name="adj1" fmla="val 50000"/>
              <a:gd name="adj2" fmla="val 11867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ruta 49">
            <a:extLst>
              <a:ext uri="{FF2B5EF4-FFF2-40B4-BE49-F238E27FC236}">
                <a16:creationId xmlns:a16="http://schemas.microsoft.com/office/drawing/2014/main" id="{31161913-DA77-904E-93B0-93081643EFA8}"/>
              </a:ext>
            </a:extLst>
          </p:cNvPr>
          <p:cNvSpPr txBox="1"/>
          <p:nvPr/>
        </p:nvSpPr>
        <p:spPr>
          <a:xfrm>
            <a:off x="2055619" y="2346888"/>
            <a:ext cx="867099" cy="461665"/>
          </a:xfrm>
          <a:prstGeom prst="rect">
            <a:avLst/>
          </a:prstGeom>
          <a:solidFill>
            <a:schemeClr val="bg1"/>
          </a:solidFill>
        </p:spPr>
        <p:txBody>
          <a:bodyPr wrap="square" rtlCol="0">
            <a:spAutoFit/>
          </a:bodyPr>
          <a:lstStyle/>
          <a:p>
            <a:pPr eaLnBrk="0" hangingPunct="0">
              <a:defRPr/>
            </a:pPr>
            <a:r>
              <a:rPr lang="sv-SE" sz="1200">
                <a:solidFill>
                  <a:srgbClr val="000000"/>
                </a:solidFill>
                <a:latin typeface="Arial"/>
              </a:rPr>
              <a:t>Vilket gav upphov till </a:t>
            </a:r>
          </a:p>
        </p:txBody>
      </p:sp>
      <p:sp>
        <p:nvSpPr>
          <p:cNvPr id="44" name="Ellips 5">
            <a:extLst>
              <a:ext uri="{FF2B5EF4-FFF2-40B4-BE49-F238E27FC236}">
                <a16:creationId xmlns:a16="http://schemas.microsoft.com/office/drawing/2014/main" id="{C1AC757B-FCBC-41D8-9D4E-1B33BAFA6804}"/>
              </a:ext>
            </a:extLst>
          </p:cNvPr>
          <p:cNvSpPr/>
          <p:nvPr/>
        </p:nvSpPr>
        <p:spPr>
          <a:xfrm>
            <a:off x="7074488" y="2800899"/>
            <a:ext cx="640080" cy="640080"/>
          </a:xfrm>
          <a:prstGeom prst="ellipse">
            <a:avLst/>
          </a:prstGeom>
          <a:solidFill>
            <a:srgbClr val="C4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dist" defTabSz="914400" rtl="0" eaLnBrk="1" fontAlgn="auto" latinLnBrk="0" hangingPunct="1">
              <a:lnSpc>
                <a:spcPct val="100000"/>
              </a:lnSpc>
              <a:spcBef>
                <a:spcPts val="0"/>
              </a:spcBef>
              <a:spcAft>
                <a:spcPts val="0"/>
              </a:spcAft>
              <a:buClrTx/>
              <a:buSzTx/>
              <a:buFontTx/>
              <a:buNone/>
              <a:defRPr/>
            </a:pPr>
            <a:r>
              <a:rPr kumimoji="0" lang="sv-SE" sz="800" b="0" i="0" u="none" strike="noStrike" kern="1200" cap="none" spc="0" normalizeH="0" baseline="0" noProof="0">
                <a:ln>
                  <a:noFill/>
                </a:ln>
                <a:solidFill>
                  <a:srgbClr val="FFFFFF"/>
                </a:solidFill>
                <a:effectLst/>
                <a:uLnTx/>
                <a:uFillTx/>
                <a:latin typeface="Arial"/>
                <a:ea typeface="+mn-ea"/>
                <a:cs typeface="+mn-cs"/>
              </a:rPr>
              <a:t>2019</a:t>
            </a:r>
          </a:p>
        </p:txBody>
      </p:sp>
      <p:sp>
        <p:nvSpPr>
          <p:cNvPr id="6" name="TextBox 5">
            <a:extLst>
              <a:ext uri="{FF2B5EF4-FFF2-40B4-BE49-F238E27FC236}">
                <a16:creationId xmlns:a16="http://schemas.microsoft.com/office/drawing/2014/main" id="{5BB392AA-B9D1-4A33-9C2A-853D591D9DBC}"/>
              </a:ext>
            </a:extLst>
          </p:cNvPr>
          <p:cNvSpPr txBox="1"/>
          <p:nvPr/>
        </p:nvSpPr>
        <p:spPr>
          <a:xfrm>
            <a:off x="9748298" y="4914423"/>
            <a:ext cx="1141137" cy="323165"/>
          </a:xfrm>
          <a:prstGeom prst="rect">
            <a:avLst/>
          </a:prstGeom>
          <a:solidFill>
            <a:schemeClr val="tx2"/>
          </a:solidFill>
        </p:spPr>
        <p:txBody>
          <a:bodyPr wrap="square" rtlCol="0">
            <a:spAutoFit/>
          </a:bodyPr>
          <a:lstStyle/>
          <a:p>
            <a:pPr algn="ctr"/>
            <a:r>
              <a:rPr lang="sv-SE" sz="700">
                <a:solidFill>
                  <a:schemeClr val="bg1"/>
                </a:solidFill>
              </a:rPr>
              <a:t>Föreslås träda ikraft</a:t>
            </a:r>
          </a:p>
          <a:p>
            <a:pPr algn="ctr"/>
            <a:r>
              <a:rPr lang="sv-SE" sz="800">
                <a:solidFill>
                  <a:schemeClr val="bg1"/>
                </a:solidFill>
              </a:rPr>
              <a:t>17 juli 2021</a:t>
            </a:r>
          </a:p>
        </p:txBody>
      </p:sp>
      <p:sp>
        <p:nvSpPr>
          <p:cNvPr id="47" name="TextBox 46">
            <a:extLst>
              <a:ext uri="{FF2B5EF4-FFF2-40B4-BE49-F238E27FC236}">
                <a16:creationId xmlns:a16="http://schemas.microsoft.com/office/drawing/2014/main" id="{0DBC4B23-AB94-47B4-93F4-6DA5F6931D2F}"/>
              </a:ext>
            </a:extLst>
          </p:cNvPr>
          <p:cNvSpPr txBox="1"/>
          <p:nvPr/>
        </p:nvSpPr>
        <p:spPr>
          <a:xfrm>
            <a:off x="3224923" y="4929811"/>
            <a:ext cx="1141137" cy="338554"/>
          </a:xfrm>
          <a:prstGeom prst="rect">
            <a:avLst/>
          </a:prstGeom>
          <a:solidFill>
            <a:schemeClr val="tx2"/>
          </a:solidFill>
        </p:spPr>
        <p:txBody>
          <a:bodyPr wrap="square" rtlCol="0">
            <a:spAutoFit/>
          </a:bodyPr>
          <a:lstStyle/>
          <a:p>
            <a:pPr algn="ctr"/>
            <a:r>
              <a:rPr lang="sv-SE" sz="800">
                <a:solidFill>
                  <a:schemeClr val="bg1"/>
                </a:solidFill>
              </a:rPr>
              <a:t>Föreslås upphöra</a:t>
            </a:r>
          </a:p>
          <a:p>
            <a:pPr algn="ctr"/>
            <a:r>
              <a:rPr lang="sv-SE" sz="800">
                <a:solidFill>
                  <a:schemeClr val="bg1"/>
                </a:solidFill>
              </a:rPr>
              <a:t>17 juli 2021</a:t>
            </a:r>
          </a:p>
        </p:txBody>
      </p:sp>
      <p:pic>
        <p:nvPicPr>
          <p:cNvPr id="51" name="Picture 50">
            <a:extLst>
              <a:ext uri="{FF2B5EF4-FFF2-40B4-BE49-F238E27FC236}">
                <a16:creationId xmlns:a16="http://schemas.microsoft.com/office/drawing/2014/main" id="{AC33B722-9231-42C8-85C2-D02ACDC2320F}"/>
              </a:ext>
            </a:extLst>
          </p:cNvPr>
          <p:cNvPicPr>
            <a:picLocks noChangeAspect="1"/>
          </p:cNvPicPr>
          <p:nvPr/>
        </p:nvPicPr>
        <p:blipFill>
          <a:blip r:embed="rId10"/>
          <a:stretch>
            <a:fillRect/>
          </a:stretch>
        </p:blipFill>
        <p:spPr>
          <a:xfrm>
            <a:off x="3494924" y="3700911"/>
            <a:ext cx="566938" cy="302199"/>
          </a:xfrm>
          <a:prstGeom prst="rect">
            <a:avLst/>
          </a:prstGeom>
          <a:ln>
            <a:solidFill>
              <a:schemeClr val="bg1"/>
            </a:solidFill>
          </a:ln>
        </p:spPr>
      </p:pic>
      <p:sp>
        <p:nvSpPr>
          <p:cNvPr id="52" name="textruta 28">
            <a:extLst>
              <a:ext uri="{FF2B5EF4-FFF2-40B4-BE49-F238E27FC236}">
                <a16:creationId xmlns:a16="http://schemas.microsoft.com/office/drawing/2014/main" id="{4894A796-AFD6-4963-B620-56520256C724}"/>
              </a:ext>
            </a:extLst>
          </p:cNvPr>
          <p:cNvSpPr txBox="1"/>
          <p:nvPr/>
        </p:nvSpPr>
        <p:spPr>
          <a:xfrm>
            <a:off x="532826" y="5631428"/>
            <a:ext cx="9140982" cy="369332"/>
          </a:xfrm>
          <a:prstGeom prst="rect">
            <a:avLst/>
          </a:prstGeom>
          <a:noFill/>
        </p:spPr>
        <p:txBody>
          <a:bodyPr wrap="square" rtlCol="0">
            <a:spAutoFit/>
          </a:bodyPr>
          <a:lstStyle/>
          <a:p>
            <a:r>
              <a:rPr lang="sv-SE" sz="900" b="1"/>
              <a:t>Bildtolkning för synskadade: </a:t>
            </a:r>
            <a:r>
              <a:rPr lang="sv-SE" sz="900"/>
              <a:t>Bilden visar en tidslinje från 2003 till 2021 där PSI direktivet är placerad vid år 2003, PSI lagen placerad vid 2010, Öppna datadirektivet vid 2019, Öppna datautredningen mellan 2019 och 2020, </a:t>
            </a:r>
            <a:r>
              <a:rPr lang="sv-SE" sz="900" err="1"/>
              <a:t>Genomförandeakt</a:t>
            </a:r>
            <a:r>
              <a:rPr lang="sv-SE" sz="900"/>
              <a:t> för </a:t>
            </a:r>
            <a:r>
              <a:rPr lang="sv-SE" sz="900" err="1"/>
              <a:t>VRädefulla</a:t>
            </a:r>
            <a:r>
              <a:rPr lang="sv-SE" sz="900"/>
              <a:t> datamängder strax innan 2021 och Förslag till ny lag: Öppna datalagen vid 2021</a:t>
            </a:r>
          </a:p>
        </p:txBody>
      </p:sp>
    </p:spTree>
    <p:extLst>
      <p:ext uri="{BB962C8B-B14F-4D97-AF65-F5344CB8AC3E}">
        <p14:creationId xmlns:p14="http://schemas.microsoft.com/office/powerpoint/2010/main" val="3231045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ACD01AB-9D39-41BD-A793-C31B64E5A2C8}"/>
              </a:ext>
            </a:extLst>
          </p:cNvPr>
          <p:cNvGraphicFramePr>
            <a:graphicFrameLocks noChangeAspect="1"/>
          </p:cNvGraphicFramePr>
          <p:nvPr>
            <p:custDataLst>
              <p:tags r:id="rId2"/>
            </p:custDataLst>
            <p:extLst>
              <p:ext uri="{D42A27DB-BD31-4B8C-83A1-F6EECF244321}">
                <p14:modId xmlns:p14="http://schemas.microsoft.com/office/powerpoint/2010/main" val="14209606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4" name="think-cell Slide" r:id="rId5" imgW="395" imgH="394" progId="TCLayout.ActiveDocument.1">
                  <p:embed/>
                </p:oleObj>
              </mc:Choice>
              <mc:Fallback>
                <p:oleObj name="think-cell Slide" r:id="rId5" imgW="395" imgH="394" progId="TCLayout.ActiveDocument.1">
                  <p:embed/>
                  <p:pic>
                    <p:nvPicPr>
                      <p:cNvPr id="5" name="Object 4" hidden="1">
                        <a:extLst>
                          <a:ext uri="{FF2B5EF4-FFF2-40B4-BE49-F238E27FC236}">
                            <a16:creationId xmlns:a16="http://schemas.microsoft.com/office/drawing/2014/main" id="{EACD01AB-9D39-41BD-A793-C31B64E5A2C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959DCA4-16D1-4468-A518-D07673AF3543}"/>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sv-SE" sz="20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itle 3">
            <a:extLst>
              <a:ext uri="{FF2B5EF4-FFF2-40B4-BE49-F238E27FC236}">
                <a16:creationId xmlns:a16="http://schemas.microsoft.com/office/drawing/2014/main" id="{361FCBB9-F6AA-42D5-B61D-6FE43950BB62}"/>
              </a:ext>
            </a:extLst>
          </p:cNvPr>
          <p:cNvSpPr>
            <a:spLocks noGrp="1"/>
          </p:cNvSpPr>
          <p:nvPr>
            <p:ph type="title"/>
          </p:nvPr>
        </p:nvSpPr>
        <p:spPr/>
        <p:txBody>
          <a:bodyPr/>
          <a:lstStyle/>
          <a:p>
            <a:r>
              <a:rPr lang="sv-SE">
                <a:latin typeface="Arial" panose="020B0604020202020204" pitchFamily="34" charset="0"/>
                <a:cs typeface="Arial" panose="020B0604020202020204" pitchFamily="34" charset="0"/>
              </a:rPr>
              <a:t>PSI-direktivet ledde fram till en ny lag i Sverige - </a:t>
            </a:r>
            <a:r>
              <a:rPr lang="sv-SE" sz="2000">
                <a:latin typeface="Arial" panose="020B0604020202020204" pitchFamily="34" charset="0"/>
                <a:cs typeface="Arial" panose="020B0604020202020204" pitchFamily="34" charset="0"/>
              </a:rPr>
              <a:t>Lag (2010:566) om vidareutnyttjande av handlingar från den offentliga förvaltningen, den s.k. PSI-Lagen</a:t>
            </a:r>
          </a:p>
        </p:txBody>
      </p:sp>
      <p:sp>
        <p:nvSpPr>
          <p:cNvPr id="6" name="Rectangle 5">
            <a:extLst>
              <a:ext uri="{FF2B5EF4-FFF2-40B4-BE49-F238E27FC236}">
                <a16:creationId xmlns:a16="http://schemas.microsoft.com/office/drawing/2014/main" id="{18F11FC3-2AEE-482F-855B-B1C27829767F}"/>
              </a:ext>
            </a:extLst>
          </p:cNvPr>
          <p:cNvSpPr/>
          <p:nvPr/>
        </p:nvSpPr>
        <p:spPr>
          <a:xfrm>
            <a:off x="609600" y="1628800"/>
            <a:ext cx="10972800" cy="41764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ctangle 6">
            <a:extLst>
              <a:ext uri="{FF2B5EF4-FFF2-40B4-BE49-F238E27FC236}">
                <a16:creationId xmlns:a16="http://schemas.microsoft.com/office/drawing/2014/main" id="{BA10968E-07A2-483A-9FE4-EC67D3AA15C7}"/>
              </a:ext>
            </a:extLst>
          </p:cNvPr>
          <p:cNvSpPr/>
          <p:nvPr/>
        </p:nvSpPr>
        <p:spPr>
          <a:xfrm>
            <a:off x="551384" y="1491912"/>
            <a:ext cx="7416824" cy="4801314"/>
          </a:xfrm>
          <a:prstGeom prst="rect">
            <a:avLst/>
          </a:prstGeom>
        </p:spPr>
        <p:txBody>
          <a:bodyPr wrap="square">
            <a:spAutoFit/>
          </a:bodyPr>
          <a:lstStyle/>
          <a:p>
            <a:r>
              <a:rPr lang="sv-SE" sz="1600" b="1">
                <a:solidFill>
                  <a:schemeClr val="tx2"/>
                </a:solidFill>
              </a:rPr>
              <a:t>§</a:t>
            </a:r>
            <a:r>
              <a:rPr lang="sv-SE" sz="1600">
                <a:solidFill>
                  <a:srgbClr val="000000"/>
                </a:solidFill>
              </a:rPr>
              <a:t> Syftar till att främja utvecklingen av en informationsmarknad genom att underlätta enskildas användning av allmänna handlingar från offentliga förvaltningar</a:t>
            </a:r>
          </a:p>
          <a:p>
            <a:endParaRPr lang="sv-SE" sz="1600">
              <a:solidFill>
                <a:srgbClr val="000000"/>
              </a:solidFill>
            </a:endParaRPr>
          </a:p>
          <a:p>
            <a:r>
              <a:rPr lang="sv-SE" sz="1600" b="1">
                <a:solidFill>
                  <a:schemeClr val="tx2"/>
                </a:solidFill>
              </a:rPr>
              <a:t>§ </a:t>
            </a:r>
            <a:r>
              <a:rPr lang="sv-SE" sz="1600">
                <a:solidFill>
                  <a:srgbClr val="000000"/>
                </a:solidFill>
              </a:rPr>
              <a:t>Avser att förhindra begränsningar i konkurrensen att vidareutnyttja handlingar och att ingen beviljas en exklusiv rätt att vidareutnyttja handlingar</a:t>
            </a:r>
          </a:p>
          <a:p>
            <a:endParaRPr lang="sv-SE" sz="1600">
              <a:solidFill>
                <a:srgbClr val="000000"/>
              </a:solidFill>
            </a:endParaRPr>
          </a:p>
          <a:p>
            <a:r>
              <a:rPr lang="sv-SE" sz="1600" b="1">
                <a:solidFill>
                  <a:schemeClr val="tx2"/>
                </a:solidFill>
              </a:rPr>
              <a:t>§</a:t>
            </a:r>
            <a:r>
              <a:rPr lang="sv-SE" sz="1600">
                <a:solidFill>
                  <a:srgbClr val="000000"/>
                </a:solidFill>
              </a:rPr>
              <a:t> Avgifter får inte överstiga kostnaderna för att reproducera, tillhandahålla och sprida handlingarna</a:t>
            </a:r>
          </a:p>
          <a:p>
            <a:endParaRPr lang="sv-SE" sz="1600">
              <a:solidFill>
                <a:srgbClr val="000000"/>
              </a:solidFill>
            </a:endParaRPr>
          </a:p>
          <a:p>
            <a:r>
              <a:rPr lang="sv-SE" sz="1600" b="1">
                <a:solidFill>
                  <a:schemeClr val="tx2"/>
                </a:solidFill>
              </a:rPr>
              <a:t>§</a:t>
            </a:r>
            <a:r>
              <a:rPr lang="sv-SE" sz="1600">
                <a:solidFill>
                  <a:srgbClr val="000000"/>
                </a:solidFill>
              </a:rPr>
              <a:t> En myndighet ska elektroniskt publicera en förteckning samt tillhörande information av handlingar som kan tillhandahållas elektroniskt för vidareutnyttjande</a:t>
            </a:r>
          </a:p>
          <a:p>
            <a:endParaRPr lang="sv-SE" sz="1600">
              <a:solidFill>
                <a:srgbClr val="000000"/>
              </a:solidFill>
            </a:endParaRPr>
          </a:p>
          <a:p>
            <a:r>
              <a:rPr lang="sv-SE" sz="1600" b="1">
                <a:solidFill>
                  <a:schemeClr val="tx2"/>
                </a:solidFill>
              </a:rPr>
              <a:t>§</a:t>
            </a:r>
            <a:r>
              <a:rPr lang="sv-SE" sz="1600">
                <a:solidFill>
                  <a:srgbClr val="000000"/>
                </a:solidFill>
              </a:rPr>
              <a:t> En myndighet ska elektroniskt informera om avgifter, inklusive beräkningsgrund och villkor för vidareutnyttjandet</a:t>
            </a:r>
          </a:p>
          <a:p>
            <a:endParaRPr lang="sv-SE" sz="1600">
              <a:solidFill>
                <a:srgbClr val="000000"/>
              </a:solidFill>
            </a:endParaRPr>
          </a:p>
          <a:p>
            <a:r>
              <a:rPr lang="sv-SE" sz="1600" b="1">
                <a:solidFill>
                  <a:schemeClr val="tx2"/>
                </a:solidFill>
              </a:rPr>
              <a:t>§</a:t>
            </a:r>
            <a:r>
              <a:rPr lang="sv-SE" sz="1600">
                <a:solidFill>
                  <a:srgbClr val="000000"/>
                </a:solidFill>
              </a:rPr>
              <a:t> En begäran om vidareutnyttjande av handlingar ska behandlas skyndsamt</a:t>
            </a:r>
          </a:p>
          <a:p>
            <a:endParaRPr lang="sv-SE">
              <a:solidFill>
                <a:srgbClr val="000000"/>
              </a:solidFill>
              <a:latin typeface="inherit"/>
            </a:endParaRPr>
          </a:p>
        </p:txBody>
      </p:sp>
      <p:sp>
        <p:nvSpPr>
          <p:cNvPr id="12" name="Rectangle 11">
            <a:extLst>
              <a:ext uri="{FF2B5EF4-FFF2-40B4-BE49-F238E27FC236}">
                <a16:creationId xmlns:a16="http://schemas.microsoft.com/office/drawing/2014/main" id="{9CC49F9F-03A2-4200-83CA-11A7E48E9BF9}"/>
              </a:ext>
            </a:extLst>
          </p:cNvPr>
          <p:cNvSpPr/>
          <p:nvPr/>
        </p:nvSpPr>
        <p:spPr>
          <a:xfrm>
            <a:off x="8231384" y="1491912"/>
            <a:ext cx="3265216" cy="4616648"/>
          </a:xfrm>
          <a:prstGeom prst="rect">
            <a:avLst/>
          </a:prstGeom>
          <a:solidFill>
            <a:schemeClr val="bg1">
              <a:lumMod val="95000"/>
            </a:schemeClr>
          </a:solidFill>
        </p:spPr>
        <p:txBody>
          <a:bodyPr wrap="square">
            <a:spAutoFit/>
          </a:bodyPr>
          <a:lstStyle/>
          <a:p>
            <a:r>
              <a:rPr lang="sv-SE" sz="1400" b="1">
                <a:solidFill>
                  <a:schemeClr val="tx2"/>
                </a:solidFill>
              </a:rPr>
              <a:t>Definitioner</a:t>
            </a:r>
          </a:p>
          <a:p>
            <a:endParaRPr lang="sv-SE" sz="1400"/>
          </a:p>
          <a:p>
            <a:r>
              <a:rPr lang="sv-SE" sz="1400" i="1">
                <a:solidFill>
                  <a:schemeClr val="tx2"/>
                </a:solidFill>
              </a:rPr>
              <a:t>Handling:</a:t>
            </a:r>
          </a:p>
          <a:p>
            <a:r>
              <a:rPr lang="sv-SE" sz="1400"/>
              <a:t>Med handling avses en framställning i skrift eller bild samt en upptagning som endast med tekniska hjälpmedel kan läsas eller avlyssnas eller uppfattas på annat sätt.</a:t>
            </a:r>
          </a:p>
          <a:p>
            <a:endParaRPr lang="sv-SE" sz="1400"/>
          </a:p>
          <a:p>
            <a:r>
              <a:rPr lang="sv-SE" sz="1400" i="1">
                <a:solidFill>
                  <a:schemeClr val="tx2"/>
                </a:solidFill>
              </a:rPr>
              <a:t>Allmän handling: </a:t>
            </a:r>
          </a:p>
          <a:p>
            <a:r>
              <a:rPr lang="sv-SE" sz="1400"/>
              <a:t>En handling är allmän, om den förvaras hos en myndighet och är att anse som inkommen till, eller upprättad hos en myndighet.</a:t>
            </a:r>
          </a:p>
          <a:p>
            <a:br>
              <a:rPr lang="sv-SE" sz="1400"/>
            </a:br>
            <a:r>
              <a:rPr lang="sv-SE" sz="1400" i="1">
                <a:solidFill>
                  <a:schemeClr val="tx2"/>
                </a:solidFill>
              </a:rPr>
              <a:t>Vidareutnyttjande: </a:t>
            </a:r>
          </a:p>
          <a:p>
            <a:r>
              <a:rPr lang="sv-SE" sz="1400"/>
              <a:t>Användning av handlingar för andra ändamål än det ursprungliga ändamålet för vilket handlingarna tagits fram eller behandlas av en myndighet</a:t>
            </a:r>
            <a:r>
              <a:rPr lang="sv-SE" sz="1200"/>
              <a:t>. </a:t>
            </a:r>
            <a:endParaRPr lang="sv-SE" sz="1200">
              <a:solidFill>
                <a:srgbClr val="000000"/>
              </a:solidFill>
              <a:latin typeface="inherit"/>
            </a:endParaRPr>
          </a:p>
        </p:txBody>
      </p:sp>
      <p:sp>
        <p:nvSpPr>
          <p:cNvPr id="13" name="Rectangle 12">
            <a:extLst>
              <a:ext uri="{FF2B5EF4-FFF2-40B4-BE49-F238E27FC236}">
                <a16:creationId xmlns:a16="http://schemas.microsoft.com/office/drawing/2014/main" id="{BA4B27A1-2B5F-465E-B9D1-2E6B3E6F3BFE}"/>
              </a:ext>
            </a:extLst>
          </p:cNvPr>
          <p:cNvSpPr/>
          <p:nvPr/>
        </p:nvSpPr>
        <p:spPr>
          <a:xfrm>
            <a:off x="4405023" y="6087634"/>
            <a:ext cx="7177377" cy="437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00">
                <a:solidFill>
                  <a:schemeClr val="tx1"/>
                </a:solidFill>
              </a:rPr>
              <a:t>Källa: Lag (2010:566) om vidareutnyttjande av handlingar från den offentliga förvaltningen</a:t>
            </a:r>
          </a:p>
        </p:txBody>
      </p:sp>
    </p:spTree>
    <p:extLst>
      <p:ext uri="{BB962C8B-B14F-4D97-AF65-F5344CB8AC3E}">
        <p14:creationId xmlns:p14="http://schemas.microsoft.com/office/powerpoint/2010/main" val="1401058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3312181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18" name="think-cell Slide" r:id="rId6" imgW="631" imgH="631" progId="TCLayout.ActiveDocument.1">
                  <p:embed/>
                </p:oleObj>
              </mc:Choice>
              <mc:Fallback>
                <p:oleObj name="think-cell Slide" r:id="rId6" imgW="631" imgH="631" progId="TCLayout.ActiveDocument.1">
                  <p:embed/>
                  <p:pic>
                    <p:nvPicPr>
                      <p:cNvPr id="6" name="Object 5"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defRPr/>
            </a:pPr>
            <a:endParaRPr kumimoji="0" lang="sv-SE" sz="3000" b="1" u="none" strike="noStrike" kern="1200" cap="none" spc="0" normalizeH="0" noProof="0">
              <a:ln>
                <a:noFill/>
              </a:ln>
              <a:solidFill>
                <a:srgbClr val="FFFFFF"/>
              </a:solidFill>
              <a:effectLst/>
              <a:uLnTx/>
              <a:uFillTx/>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Rubrik 1">
            <a:extLst>
              <a:ext uri="{FF2B5EF4-FFF2-40B4-BE49-F238E27FC236}">
                <a16:creationId xmlns:a16="http://schemas.microsoft.com/office/drawing/2014/main" id="{60800DE6-BBDF-0B42-BC8E-AC202A001367}"/>
              </a:ext>
            </a:extLst>
          </p:cNvPr>
          <p:cNvSpPr>
            <a:spLocks noGrp="1"/>
          </p:cNvSpPr>
          <p:nvPr>
            <p:ph type="title"/>
          </p:nvPr>
        </p:nvSpPr>
        <p:spPr>
          <a:xfrm>
            <a:off x="609600" y="457200"/>
            <a:ext cx="11175032" cy="936000"/>
          </a:xfrm>
        </p:spPr>
        <p:txBody>
          <a:bodyPr vert="horz" lIns="0" tIns="0" rIns="0" bIns="0" rtlCol="0" anchor="t" anchorCtr="0">
            <a:noAutofit/>
          </a:bodyPr>
          <a:lstStyle/>
          <a:p>
            <a:r>
              <a:rPr lang="sv-SE" sz="3000">
                <a:latin typeface="Arial" panose="020B0604020202020204" pitchFamily="34" charset="0"/>
                <a:cs typeface="Arial" panose="020B0604020202020204" pitchFamily="34" charset="0"/>
              </a:rPr>
              <a:t>Då PSI-direktivet inte fått det genomslag kommissionen önskat beslutade de 2019 om ett nytt öppna datadirektiv</a:t>
            </a:r>
          </a:p>
        </p:txBody>
      </p:sp>
      <p:sp>
        <p:nvSpPr>
          <p:cNvPr id="3" name="Platshållare för text 2">
            <a:extLst>
              <a:ext uri="{FF2B5EF4-FFF2-40B4-BE49-F238E27FC236}">
                <a16:creationId xmlns:a16="http://schemas.microsoft.com/office/drawing/2014/main" id="{1228046C-190C-3E44-BAF5-2D7607AA756A}"/>
              </a:ext>
            </a:extLst>
          </p:cNvPr>
          <p:cNvSpPr>
            <a:spLocks noGrp="1"/>
          </p:cNvSpPr>
          <p:nvPr>
            <p:ph type="body" sz="quarter" idx="10"/>
          </p:nvPr>
        </p:nvSpPr>
        <p:spPr>
          <a:xfrm>
            <a:off x="609600" y="1556792"/>
            <a:ext cx="6278488" cy="4077366"/>
          </a:xfrm>
        </p:spPr>
        <p:txBody>
          <a:bodyPr vert="horz" lIns="0" tIns="0" rIns="0" bIns="0" rtlCol="0" anchor="t">
            <a:noAutofit/>
          </a:bodyPr>
          <a:lstStyle/>
          <a:p>
            <a:r>
              <a:rPr lang="sv-SE" b="1"/>
              <a:t>Öppna datadirektivet omfattar det tidigare PSI-direktivet men har bl.a. följande tillägg:</a:t>
            </a:r>
          </a:p>
          <a:p>
            <a:pPr marL="285750" indent="-285750">
              <a:buFont typeface="Wingdings" panose="05000000000000000000" pitchFamily="2" charset="2"/>
              <a:buChar char="ü"/>
            </a:pPr>
            <a:r>
              <a:rPr lang="sv-SE" sz="1700"/>
              <a:t>Även offentliga företag inom vissa sektorer omfattas (direktivet tvingar</a:t>
            </a:r>
            <a:r>
              <a:rPr lang="sv-SE" sz="1700">
                <a:ea typeface="+mn-lt"/>
                <a:cs typeface="+mn-lt"/>
              </a:rPr>
              <a:t> dock inte offentliga företag</a:t>
            </a:r>
            <a:r>
              <a:rPr lang="sv-SE" sz="1700"/>
              <a:t> att tillgängliggöra handlingar för vidareutnyttjande, men om de väljer att göra det blir kraven i direktivet tvingande) </a:t>
            </a:r>
            <a:endParaRPr lang="sv-SE" sz="1700">
              <a:cs typeface="Arial"/>
            </a:endParaRPr>
          </a:p>
          <a:p>
            <a:pPr marL="285750" indent="-285750">
              <a:buFont typeface="Wingdings" panose="05000000000000000000" pitchFamily="2" charset="2"/>
              <a:buChar char="ü"/>
            </a:pPr>
            <a:r>
              <a:rPr lang="sv-SE" sz="1700"/>
              <a:t>Värdefulla datamängder och dynamiska data (se nästa bild) ska tillgängliggöras avgiftsfritt, vara maskinläsbara och åtkomliga via API:er och kunna laddas ned i stora volymer</a:t>
            </a:r>
            <a:endParaRPr lang="sv-SE" sz="1700">
              <a:cs typeface="Arial"/>
            </a:endParaRPr>
          </a:p>
          <a:p>
            <a:pPr marL="285750" indent="-285750">
              <a:buFont typeface="Wingdings" panose="05000000000000000000" pitchFamily="2" charset="2"/>
              <a:buChar char="ü"/>
            </a:pPr>
            <a:r>
              <a:rPr lang="sv-SE" sz="1700"/>
              <a:t>Avtal om exklusiv rätt till offentliga handlingar för vidareutnyttjande ska offentliggöras innan de träder i kraft</a:t>
            </a:r>
            <a:endParaRPr lang="sv-SE" sz="1700">
              <a:cs typeface="Arial"/>
            </a:endParaRPr>
          </a:p>
          <a:p>
            <a:pPr marL="285750" indent="-285750">
              <a:buFont typeface="Wingdings" panose="05000000000000000000" pitchFamily="2" charset="2"/>
              <a:buChar char="ü"/>
            </a:pPr>
            <a:r>
              <a:rPr lang="sv-SE" sz="1700"/>
              <a:t>Vidareutnyttjande av handlingar ska som huvudregel vara avgiftsfritt</a:t>
            </a:r>
            <a:endParaRPr lang="sv-SE" sz="1700">
              <a:cs typeface="Arial"/>
            </a:endParaRPr>
          </a:p>
        </p:txBody>
      </p:sp>
      <p:pic>
        <p:nvPicPr>
          <p:cNvPr id="5" name="Bildobjekt 4" descr="En bild som visar skärmbild&#10;&#10;Automatiskt genererad beskrivning">
            <a:extLst>
              <a:ext uri="{FF2B5EF4-FFF2-40B4-BE49-F238E27FC236}">
                <a16:creationId xmlns:a16="http://schemas.microsoft.com/office/drawing/2014/main" id="{B5017F22-2514-DD45-A2EC-C182F6D6EAD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9299319">
            <a:off x="7017565" y="3034141"/>
            <a:ext cx="6149121" cy="3987633"/>
          </a:xfrm>
          <a:prstGeom prst="rect">
            <a:avLst/>
          </a:prstGeom>
          <a:ln>
            <a:solidFill>
              <a:schemeClr val="bg1">
                <a:lumMod val="95000"/>
              </a:schemeClr>
            </a:solidFill>
          </a:ln>
          <a:effectLst>
            <a:outerShdw blurRad="50800" dist="38100" dir="2700000" algn="tl" rotWithShape="0">
              <a:prstClr val="black">
                <a:alpha val="40000"/>
              </a:prstClr>
            </a:outerShdw>
          </a:effectLst>
        </p:spPr>
      </p:pic>
      <p:sp>
        <p:nvSpPr>
          <p:cNvPr id="7" name="textruta 28">
            <a:extLst>
              <a:ext uri="{FF2B5EF4-FFF2-40B4-BE49-F238E27FC236}">
                <a16:creationId xmlns:a16="http://schemas.microsoft.com/office/drawing/2014/main" id="{AC7038C4-6879-4BBB-A090-388AAF97EE88}"/>
              </a:ext>
            </a:extLst>
          </p:cNvPr>
          <p:cNvSpPr txBox="1"/>
          <p:nvPr/>
        </p:nvSpPr>
        <p:spPr>
          <a:xfrm>
            <a:off x="540777" y="5716988"/>
            <a:ext cx="4969477" cy="369332"/>
          </a:xfrm>
          <a:prstGeom prst="rect">
            <a:avLst/>
          </a:prstGeom>
          <a:noFill/>
        </p:spPr>
        <p:txBody>
          <a:bodyPr wrap="square" lIns="91440" tIns="45720" rIns="91440" bIns="45720" rtlCol="0" anchor="t">
            <a:spAutoFit/>
          </a:bodyPr>
          <a:lstStyle/>
          <a:p>
            <a:r>
              <a:rPr lang="sv-SE" sz="900" b="1">
                <a:solidFill>
                  <a:schemeClr val="bg1"/>
                </a:solidFill>
              </a:rPr>
              <a:t>Bildtolkning för synskadade: </a:t>
            </a:r>
            <a:r>
              <a:rPr lang="sv-SE" sz="900">
                <a:solidFill>
                  <a:schemeClr val="bg1"/>
                </a:solidFill>
              </a:rPr>
              <a:t>Inklippt i bilden finns en bild över första raderna i</a:t>
            </a:r>
            <a:endParaRPr lang="sv-SE">
              <a:solidFill>
                <a:schemeClr val="bg1"/>
              </a:solidFill>
              <a:cs typeface="Arial"/>
            </a:endParaRPr>
          </a:p>
          <a:p>
            <a:r>
              <a:rPr lang="sv-SE" sz="900">
                <a:solidFill>
                  <a:schemeClr val="bg1"/>
                </a:solidFill>
              </a:rPr>
              <a:t> Europeiska kommissionens Öppna datadirektiv </a:t>
            </a:r>
          </a:p>
        </p:txBody>
      </p:sp>
    </p:spTree>
    <p:extLst>
      <p:ext uri="{BB962C8B-B14F-4D97-AF65-F5344CB8AC3E}">
        <p14:creationId xmlns:p14="http://schemas.microsoft.com/office/powerpoint/2010/main" val="767870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E622E8B-01D6-4101-8234-A23426FBE823}"/>
              </a:ext>
            </a:extLst>
          </p:cNvPr>
          <p:cNvGraphicFramePr>
            <a:graphicFrameLocks noChangeAspect="1"/>
          </p:cNvGraphicFramePr>
          <p:nvPr>
            <p:custDataLst>
              <p:tags r:id="rId2"/>
            </p:custDataLst>
            <p:extLst>
              <p:ext uri="{D42A27DB-BD31-4B8C-83A1-F6EECF244321}">
                <p14:modId xmlns:p14="http://schemas.microsoft.com/office/powerpoint/2010/main" val="21907949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2" name="think-cell Slide" r:id="rId5" imgW="395" imgH="394" progId="TCLayout.ActiveDocument.1">
                  <p:embed/>
                </p:oleObj>
              </mc:Choice>
              <mc:Fallback>
                <p:oleObj name="think-cell Slide" r:id="rId5" imgW="395" imgH="394" progId="TCLayout.ActiveDocument.1">
                  <p:embed/>
                  <p:pic>
                    <p:nvPicPr>
                      <p:cNvPr id="5" name="Object 4" hidden="1">
                        <a:extLst>
                          <a:ext uri="{FF2B5EF4-FFF2-40B4-BE49-F238E27FC236}">
                            <a16:creationId xmlns:a16="http://schemas.microsoft.com/office/drawing/2014/main" id="{DE622E8B-01D6-4101-8234-A23426FBE82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069F574C-BFCA-4022-A04A-3F84D8CAF47D}"/>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sv-SE" sz="3000" b="1" i="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itle 3">
            <a:extLst>
              <a:ext uri="{FF2B5EF4-FFF2-40B4-BE49-F238E27FC236}">
                <a16:creationId xmlns:a16="http://schemas.microsoft.com/office/drawing/2014/main" id="{201F36E7-66A9-4B34-8901-9E42F70C8A8E}"/>
              </a:ext>
            </a:extLst>
          </p:cNvPr>
          <p:cNvSpPr>
            <a:spLocks noGrp="1"/>
          </p:cNvSpPr>
          <p:nvPr>
            <p:ph type="title"/>
          </p:nvPr>
        </p:nvSpPr>
        <p:spPr/>
        <p:txBody>
          <a:bodyPr/>
          <a:lstStyle/>
          <a:p>
            <a:r>
              <a:rPr lang="sv-SE">
                <a:latin typeface="Arial" panose="020B0604020202020204" pitchFamily="34" charset="0"/>
                <a:cs typeface="Arial" panose="020B0604020202020204" pitchFamily="34" charset="0"/>
              </a:rPr>
              <a:t>Öppna datadirektivet innebär nya regler för </a:t>
            </a:r>
            <a:r>
              <a:rPr lang="sv-SE" i="1">
                <a:latin typeface="Arial" panose="020B0604020202020204" pitchFamily="34" charset="0"/>
                <a:cs typeface="Arial" panose="020B0604020202020204" pitchFamily="34" charset="0"/>
              </a:rPr>
              <a:t>särskilt</a:t>
            </a:r>
            <a:r>
              <a:rPr lang="sv-SE">
                <a:latin typeface="Arial" panose="020B0604020202020204" pitchFamily="34" charset="0"/>
                <a:cs typeface="Arial" panose="020B0604020202020204" pitchFamily="34" charset="0"/>
              </a:rPr>
              <a:t> </a:t>
            </a:r>
            <a:r>
              <a:rPr lang="sv-SE" i="1">
                <a:latin typeface="Arial" panose="020B0604020202020204" pitchFamily="34" charset="0"/>
                <a:cs typeface="Arial" panose="020B0604020202020204" pitchFamily="34" charset="0"/>
              </a:rPr>
              <a:t>värdefulla datamängder</a:t>
            </a:r>
            <a:r>
              <a:rPr lang="sv-SE">
                <a:latin typeface="Arial" panose="020B0604020202020204" pitchFamily="34" charset="0"/>
                <a:cs typeface="Arial" panose="020B0604020202020204" pitchFamily="34" charset="0"/>
              </a:rPr>
              <a:t> och </a:t>
            </a:r>
            <a:r>
              <a:rPr lang="sv-SE" i="1">
                <a:latin typeface="Arial" panose="020B0604020202020204" pitchFamily="34" charset="0"/>
                <a:cs typeface="Arial" panose="020B0604020202020204" pitchFamily="34" charset="0"/>
              </a:rPr>
              <a:t>dynamiska data</a:t>
            </a:r>
          </a:p>
        </p:txBody>
      </p:sp>
      <p:sp>
        <p:nvSpPr>
          <p:cNvPr id="7" name="Rectangle 6">
            <a:extLst>
              <a:ext uri="{FF2B5EF4-FFF2-40B4-BE49-F238E27FC236}">
                <a16:creationId xmlns:a16="http://schemas.microsoft.com/office/drawing/2014/main" id="{65C9D9F8-204A-4922-B730-7995D21CC639}"/>
              </a:ext>
            </a:extLst>
          </p:cNvPr>
          <p:cNvSpPr/>
          <p:nvPr/>
        </p:nvSpPr>
        <p:spPr>
          <a:xfrm>
            <a:off x="609600" y="1412776"/>
            <a:ext cx="5054352" cy="33123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a:t>Särskilt värdefulla datamängder</a:t>
            </a:r>
          </a:p>
          <a:p>
            <a:pPr algn="ctr"/>
            <a:endParaRPr lang="sv-SE" b="1"/>
          </a:p>
          <a:p>
            <a:r>
              <a:rPr lang="sv-SE"/>
              <a:t>Handlingar vars vidareutnyttjande är förknippat med stora socioekonomiska fördelar. Värdefulla datamängder kan enligt öppna data-utredningsdirektivet sorteras in under kategorierna geospatiala, jordobservation och miljö, meteorologiska, statistik, företag och företagsägande samt rörlighet (t.ex. transport). </a:t>
            </a:r>
          </a:p>
        </p:txBody>
      </p:sp>
      <p:sp>
        <p:nvSpPr>
          <p:cNvPr id="9" name="Rectangle 8">
            <a:extLst>
              <a:ext uri="{FF2B5EF4-FFF2-40B4-BE49-F238E27FC236}">
                <a16:creationId xmlns:a16="http://schemas.microsoft.com/office/drawing/2014/main" id="{0C9274E8-98FD-4BD4-9CA4-FD11B825D761}"/>
              </a:ext>
            </a:extLst>
          </p:cNvPr>
          <p:cNvSpPr/>
          <p:nvPr/>
        </p:nvSpPr>
        <p:spPr>
          <a:xfrm>
            <a:off x="6528048" y="1412776"/>
            <a:ext cx="5054352" cy="33123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a:t>Dynamiska data</a:t>
            </a:r>
          </a:p>
          <a:p>
            <a:pPr algn="ctr"/>
            <a:endParaRPr lang="sv-SE" b="1"/>
          </a:p>
          <a:p>
            <a:r>
              <a:rPr lang="sv-SE"/>
              <a:t>Handlingar i digitalt format som uppdateras ofta eller i realtid, t.ex. sensordata.</a:t>
            </a:r>
          </a:p>
          <a:p>
            <a:endParaRPr lang="sv-SE"/>
          </a:p>
          <a:p>
            <a:endParaRPr lang="sv-SE"/>
          </a:p>
          <a:p>
            <a:endParaRPr lang="sv-SE"/>
          </a:p>
          <a:p>
            <a:endParaRPr lang="sv-SE"/>
          </a:p>
          <a:p>
            <a:endParaRPr lang="sv-SE"/>
          </a:p>
        </p:txBody>
      </p:sp>
      <p:sp>
        <p:nvSpPr>
          <p:cNvPr id="10" name="Rektangel 10">
            <a:extLst>
              <a:ext uri="{FF2B5EF4-FFF2-40B4-BE49-F238E27FC236}">
                <a16:creationId xmlns:a16="http://schemas.microsoft.com/office/drawing/2014/main" id="{6659C08B-71B7-4822-B47B-DC5FDA6E0271}"/>
              </a:ext>
            </a:extLst>
          </p:cNvPr>
          <p:cNvSpPr/>
          <p:nvPr/>
        </p:nvSpPr>
        <p:spPr>
          <a:xfrm>
            <a:off x="609600" y="4957582"/>
            <a:ext cx="11008507" cy="9444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textruta 9">
            <a:extLst>
              <a:ext uri="{FF2B5EF4-FFF2-40B4-BE49-F238E27FC236}">
                <a16:creationId xmlns:a16="http://schemas.microsoft.com/office/drawing/2014/main" id="{4C81269C-1B96-457F-9B75-0CF80D80FB54}"/>
              </a:ext>
            </a:extLst>
          </p:cNvPr>
          <p:cNvSpPr txBox="1"/>
          <p:nvPr/>
        </p:nvSpPr>
        <p:spPr>
          <a:xfrm>
            <a:off x="1073362" y="5124014"/>
            <a:ext cx="10501462" cy="646331"/>
          </a:xfrm>
          <a:prstGeom prst="rect">
            <a:avLst/>
          </a:prstGeom>
          <a:noFill/>
        </p:spPr>
        <p:txBody>
          <a:bodyPr wrap="square" rtlCol="0">
            <a:spAutoFit/>
          </a:bodyPr>
          <a:lstStyle/>
          <a:p>
            <a:r>
              <a:rPr lang="sv-SE"/>
              <a:t>Arbetet med att identifiera värdefulla datamängder fortgår på EU nivå tillsammans med medlemsstaterna och kommer fastställas i en </a:t>
            </a:r>
            <a:r>
              <a:rPr lang="sv-SE" i="1" err="1"/>
              <a:t>Genomförandeakt</a:t>
            </a:r>
            <a:r>
              <a:rPr lang="sv-SE" i="1"/>
              <a:t> </a:t>
            </a:r>
            <a:r>
              <a:rPr lang="sv-SE"/>
              <a:t> under hösten 2020</a:t>
            </a:r>
          </a:p>
        </p:txBody>
      </p:sp>
      <p:sp>
        <p:nvSpPr>
          <p:cNvPr id="12" name="Triangel 11">
            <a:extLst>
              <a:ext uri="{FF2B5EF4-FFF2-40B4-BE49-F238E27FC236}">
                <a16:creationId xmlns:a16="http://schemas.microsoft.com/office/drawing/2014/main" id="{E9C5BAFA-D50F-418C-A93B-86C672FD15AA}"/>
              </a:ext>
            </a:extLst>
          </p:cNvPr>
          <p:cNvSpPr/>
          <p:nvPr/>
        </p:nvSpPr>
        <p:spPr>
          <a:xfrm rot="5400000">
            <a:off x="536079" y="5276344"/>
            <a:ext cx="681029" cy="306972"/>
          </a:xfrm>
          <a:prstGeom prst="triangle">
            <a:avLst>
              <a:gd name="adj" fmla="val 5203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ctangle 12">
            <a:extLst>
              <a:ext uri="{FF2B5EF4-FFF2-40B4-BE49-F238E27FC236}">
                <a16:creationId xmlns:a16="http://schemas.microsoft.com/office/drawing/2014/main" id="{F9BAFB97-D027-4EF9-A57D-55BB73FD417A}"/>
              </a:ext>
            </a:extLst>
          </p:cNvPr>
          <p:cNvSpPr/>
          <p:nvPr/>
        </p:nvSpPr>
        <p:spPr>
          <a:xfrm>
            <a:off x="4412974" y="6068511"/>
            <a:ext cx="7169426" cy="4568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00">
                <a:solidFill>
                  <a:schemeClr val="tx1"/>
                </a:solidFill>
              </a:rPr>
              <a:t>Källa: Kommittédirektiv - Bättre förutsättningar för tillgång till och  vidareutnyttjande av öppna data och  offentlig digital information (Dir. 2019:20)</a:t>
            </a:r>
          </a:p>
        </p:txBody>
      </p:sp>
    </p:spTree>
    <p:extLst>
      <p:ext uri="{BB962C8B-B14F-4D97-AF65-F5344CB8AC3E}">
        <p14:creationId xmlns:p14="http://schemas.microsoft.com/office/powerpoint/2010/main" val="525761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541E180-7AC3-4C8D-A742-CBB47122BDCB}"/>
              </a:ext>
            </a:extLst>
          </p:cNvPr>
          <p:cNvGraphicFramePr>
            <a:graphicFrameLocks noChangeAspect="1"/>
          </p:cNvGraphicFramePr>
          <p:nvPr>
            <p:custDataLst>
              <p:tags r:id="rId2"/>
            </p:custDataLst>
            <p:extLst>
              <p:ext uri="{D42A27DB-BD31-4B8C-83A1-F6EECF244321}">
                <p14:modId xmlns:p14="http://schemas.microsoft.com/office/powerpoint/2010/main" val="4270643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66" name="think-cell Slide" r:id="rId5" imgW="395" imgH="394" progId="TCLayout.ActiveDocument.1">
                  <p:embed/>
                </p:oleObj>
              </mc:Choice>
              <mc:Fallback>
                <p:oleObj name="think-cell Slide" r:id="rId5" imgW="395" imgH="394" progId="TCLayout.ActiveDocument.1">
                  <p:embed/>
                  <p:pic>
                    <p:nvPicPr>
                      <p:cNvPr id="3" name="Object 2" hidden="1">
                        <a:extLst>
                          <a:ext uri="{FF2B5EF4-FFF2-40B4-BE49-F238E27FC236}">
                            <a16:creationId xmlns:a16="http://schemas.microsoft.com/office/drawing/2014/main" id="{7541E180-7AC3-4C8D-A742-CBB47122BDC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A1C181D-4541-4B27-966A-93636E8AA67E}"/>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sv-SE" sz="2600" b="1">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77298867-2AAB-4DEA-8E3B-36EA7982B966}"/>
              </a:ext>
            </a:extLst>
          </p:cNvPr>
          <p:cNvSpPr>
            <a:spLocks noGrp="1"/>
          </p:cNvSpPr>
          <p:nvPr>
            <p:ph type="title"/>
          </p:nvPr>
        </p:nvSpPr>
        <p:spPr>
          <a:xfrm>
            <a:off x="544472" y="457200"/>
            <a:ext cx="11363569" cy="831600"/>
          </a:xfrm>
        </p:spPr>
        <p:txBody>
          <a:bodyPr/>
          <a:lstStyle/>
          <a:p>
            <a:r>
              <a:rPr lang="sv-SE" sz="2800">
                <a:latin typeface="+mj-lt"/>
              </a:rPr>
              <a:t>Två utredningar har pågått under 2019-2020, en om särskilt värdefulla datamängder och en om behov av justering i svensk rätt</a:t>
            </a:r>
          </a:p>
        </p:txBody>
      </p:sp>
      <p:pic>
        <p:nvPicPr>
          <p:cNvPr id="5" name="Bildobjekt 4" descr="En bild som visar skärmbild&#10;&#10;Automatiskt genererad beskrivning">
            <a:extLst>
              <a:ext uri="{FF2B5EF4-FFF2-40B4-BE49-F238E27FC236}">
                <a16:creationId xmlns:a16="http://schemas.microsoft.com/office/drawing/2014/main" id="{B771878B-21AE-4BDE-9E6F-CB68BE9172A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600" y="2912376"/>
            <a:ext cx="2650435" cy="1718776"/>
          </a:xfrm>
          <a:prstGeom prst="rect">
            <a:avLst/>
          </a:prstGeom>
          <a:ln>
            <a:solidFill>
              <a:schemeClr val="bg1">
                <a:lumMod val="95000"/>
              </a:schemeClr>
            </a:solidFill>
          </a:ln>
          <a:effectLst>
            <a:outerShdw blurRad="50800" dist="38100" dir="2700000" algn="tl" rotWithShape="0">
              <a:prstClr val="black">
                <a:alpha val="40000"/>
              </a:prstClr>
            </a:outerShdw>
          </a:effectLst>
        </p:spPr>
      </p:pic>
      <p:cxnSp>
        <p:nvCxnSpPr>
          <p:cNvPr id="7" name="Connector: Elbow 6">
            <a:extLst>
              <a:ext uri="{FF2B5EF4-FFF2-40B4-BE49-F238E27FC236}">
                <a16:creationId xmlns:a16="http://schemas.microsoft.com/office/drawing/2014/main" id="{D2BF1E9A-A8A3-4FA7-8471-F2DA503E7702}"/>
              </a:ext>
            </a:extLst>
          </p:cNvPr>
          <p:cNvCxnSpPr>
            <a:cxnSpLocks/>
            <a:stCxn id="5" idx="3"/>
            <a:endCxn id="14" idx="1"/>
          </p:cNvCxnSpPr>
          <p:nvPr/>
        </p:nvCxnSpPr>
        <p:spPr>
          <a:xfrm flipV="1">
            <a:off x="3260035" y="2666289"/>
            <a:ext cx="1299197" cy="1105475"/>
          </a:xfrm>
          <a:prstGeom prst="bentConnector3">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or: Elbow 7">
            <a:extLst>
              <a:ext uri="{FF2B5EF4-FFF2-40B4-BE49-F238E27FC236}">
                <a16:creationId xmlns:a16="http://schemas.microsoft.com/office/drawing/2014/main" id="{DBFFA203-D52F-4B6B-BC4A-0454B7C1037C}"/>
              </a:ext>
            </a:extLst>
          </p:cNvPr>
          <p:cNvCxnSpPr>
            <a:cxnSpLocks/>
            <a:stCxn id="5" idx="3"/>
            <a:endCxn id="17" idx="1"/>
          </p:cNvCxnSpPr>
          <p:nvPr/>
        </p:nvCxnSpPr>
        <p:spPr>
          <a:xfrm>
            <a:off x="3260035" y="3771764"/>
            <a:ext cx="1299197" cy="1171038"/>
          </a:xfrm>
          <a:prstGeom prst="bentConnector3">
            <a:avLst>
              <a:gd name="adj1" fmla="val 50000"/>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D4A7C8D9-C4D9-4601-A0FC-08BD025A2275}"/>
              </a:ext>
            </a:extLst>
          </p:cNvPr>
          <p:cNvPicPr>
            <a:picLocks noChangeAspect="1"/>
          </p:cNvPicPr>
          <p:nvPr/>
        </p:nvPicPr>
        <p:blipFill>
          <a:blip r:embed="rId8"/>
          <a:stretch>
            <a:fillRect/>
          </a:stretch>
        </p:blipFill>
        <p:spPr>
          <a:xfrm>
            <a:off x="4559232" y="1715818"/>
            <a:ext cx="1333179" cy="1900942"/>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5475F14D-9F21-4E88-AF9B-47905DB1183A}"/>
              </a:ext>
            </a:extLst>
          </p:cNvPr>
          <p:cNvPicPr>
            <a:picLocks noChangeAspect="1"/>
          </p:cNvPicPr>
          <p:nvPr/>
        </p:nvPicPr>
        <p:blipFill>
          <a:blip r:embed="rId9"/>
          <a:stretch>
            <a:fillRect/>
          </a:stretch>
        </p:blipFill>
        <p:spPr>
          <a:xfrm>
            <a:off x="4559232" y="1763241"/>
            <a:ext cx="1333179" cy="424697"/>
          </a:xfrm>
          <a:prstGeom prst="rect">
            <a:avLst/>
          </a:prstGeom>
        </p:spPr>
      </p:pic>
      <p:pic>
        <p:nvPicPr>
          <p:cNvPr id="17" name="Picture 16">
            <a:extLst>
              <a:ext uri="{FF2B5EF4-FFF2-40B4-BE49-F238E27FC236}">
                <a16:creationId xmlns:a16="http://schemas.microsoft.com/office/drawing/2014/main" id="{4325E421-4455-4B25-8EBF-77C157C813A2}"/>
              </a:ext>
            </a:extLst>
          </p:cNvPr>
          <p:cNvPicPr>
            <a:picLocks noChangeAspect="1"/>
          </p:cNvPicPr>
          <p:nvPr/>
        </p:nvPicPr>
        <p:blipFill>
          <a:blip r:embed="rId10"/>
          <a:stretch>
            <a:fillRect/>
          </a:stretch>
        </p:blipFill>
        <p:spPr>
          <a:xfrm>
            <a:off x="4559232" y="3992331"/>
            <a:ext cx="1294003" cy="1900942"/>
          </a:xfrm>
          <a:prstGeom prst="rect">
            <a:avLst/>
          </a:prstGeom>
          <a:effectLst>
            <a:outerShdw blurRad="50800" dist="38100" dir="2700000" algn="tl" rotWithShape="0">
              <a:prstClr val="black">
                <a:alpha val="40000"/>
              </a:prstClr>
            </a:outerShdw>
          </a:effectLst>
        </p:spPr>
      </p:pic>
      <p:sp>
        <p:nvSpPr>
          <p:cNvPr id="18" name="TextBox 17">
            <a:extLst>
              <a:ext uri="{FF2B5EF4-FFF2-40B4-BE49-F238E27FC236}">
                <a16:creationId xmlns:a16="http://schemas.microsoft.com/office/drawing/2014/main" id="{D33FD6E4-37A6-459F-8F28-5501FF0D3201}"/>
              </a:ext>
            </a:extLst>
          </p:cNvPr>
          <p:cNvSpPr txBox="1"/>
          <p:nvPr/>
        </p:nvSpPr>
        <p:spPr>
          <a:xfrm>
            <a:off x="6357473" y="1637579"/>
            <a:ext cx="4864539" cy="1846659"/>
          </a:xfrm>
          <a:prstGeom prst="rect">
            <a:avLst/>
          </a:prstGeom>
          <a:noFill/>
        </p:spPr>
        <p:txBody>
          <a:bodyPr wrap="square" lIns="91440" tIns="45720" rIns="91440" bIns="45720" rtlCol="0" anchor="t">
            <a:spAutoFit/>
          </a:bodyPr>
          <a:lstStyle/>
          <a:p>
            <a:r>
              <a:rPr lang="sv-SE" b="1">
                <a:solidFill>
                  <a:schemeClr val="tx2"/>
                </a:solidFill>
              </a:rPr>
              <a:t>Värdefulla datamängder</a:t>
            </a:r>
          </a:p>
          <a:p>
            <a:r>
              <a:rPr lang="sv-SE" sz="1200"/>
              <a:t>Lantmäteriverket  fick i samverkan med utpekade organisationer, i uppdrag att  identifiera datamängder som kan komma i fråga att tillgängliggöras som värdefulla datamängder I uppdraget ingår också att lämna förslag till hur tillgängliggörandet av de värdefulla datamängderna ska kunna göras avgiftsfria och att analysera och redovisa de samhällsekonomiska nyttorna som sådant tillgängliggörande kan ge.  </a:t>
            </a:r>
          </a:p>
          <a:p>
            <a:r>
              <a:rPr lang="sv-SE" sz="1200">
                <a:cs typeface="Arial"/>
              </a:rPr>
              <a:t>Ni hittar Lantmäteriverkets slutrapport i långform </a:t>
            </a:r>
            <a:r>
              <a:rPr lang="sv-SE" sz="1200">
                <a:cs typeface="Arial"/>
                <a:hlinkClick r:id="rId11"/>
              </a:rPr>
              <a:t>här</a:t>
            </a:r>
            <a:r>
              <a:rPr lang="sv-SE" sz="1200">
                <a:cs typeface="Arial"/>
              </a:rPr>
              <a:t> och kortform </a:t>
            </a:r>
            <a:r>
              <a:rPr lang="sv-SE" sz="1200">
                <a:cs typeface="Arial"/>
                <a:hlinkClick r:id="rId12"/>
              </a:rPr>
              <a:t>här</a:t>
            </a:r>
            <a:endParaRPr lang="sv-SE" sz="1200">
              <a:cs typeface="Arial"/>
            </a:endParaRPr>
          </a:p>
        </p:txBody>
      </p:sp>
      <p:sp>
        <p:nvSpPr>
          <p:cNvPr id="19" name="TextBox 18">
            <a:extLst>
              <a:ext uri="{FF2B5EF4-FFF2-40B4-BE49-F238E27FC236}">
                <a16:creationId xmlns:a16="http://schemas.microsoft.com/office/drawing/2014/main" id="{A928ACBD-1622-4840-980B-2B1DDA826AF8}"/>
              </a:ext>
            </a:extLst>
          </p:cNvPr>
          <p:cNvSpPr txBox="1"/>
          <p:nvPr/>
        </p:nvSpPr>
        <p:spPr>
          <a:xfrm>
            <a:off x="6357473" y="4481137"/>
            <a:ext cx="4802352" cy="1107996"/>
          </a:xfrm>
          <a:prstGeom prst="rect">
            <a:avLst/>
          </a:prstGeom>
          <a:noFill/>
        </p:spPr>
        <p:txBody>
          <a:bodyPr wrap="square" lIns="91440" tIns="45720" rIns="91440" bIns="45720" rtlCol="0" anchor="t">
            <a:spAutoFit/>
          </a:bodyPr>
          <a:lstStyle/>
          <a:p>
            <a:r>
              <a:rPr lang="sv-SE" b="1">
                <a:solidFill>
                  <a:schemeClr val="tx2"/>
                </a:solidFill>
              </a:rPr>
              <a:t>Öppna data-utredningen</a:t>
            </a:r>
          </a:p>
          <a:p>
            <a:r>
              <a:rPr lang="sv-SE" sz="1200"/>
              <a:t>Regeringen gav en särskild utredare i uppdrag att analysera och lämna förslag på vilka ändringar i svensk rätt ett genomförande av öppna datadirektivet ger anledning till. </a:t>
            </a:r>
          </a:p>
          <a:p>
            <a:r>
              <a:rPr lang="sv-SE" sz="1200">
                <a:cs typeface="Arial"/>
              </a:rPr>
              <a:t>Ni hittar utredningens huvudbetänkande </a:t>
            </a:r>
            <a:r>
              <a:rPr lang="sv-SE" sz="1200">
                <a:cs typeface="Arial"/>
                <a:hlinkClick r:id="rId13"/>
              </a:rPr>
              <a:t>här</a:t>
            </a:r>
            <a:endParaRPr lang="sv-SE" sz="1200">
              <a:cs typeface="Arial"/>
            </a:endParaRPr>
          </a:p>
        </p:txBody>
      </p:sp>
      <p:pic>
        <p:nvPicPr>
          <p:cNvPr id="16" name="Picture 3" descr="Startsida Regeringen.se">
            <a:hlinkClick r:id="rId14"/>
            <a:extLst>
              <a:ext uri="{FF2B5EF4-FFF2-40B4-BE49-F238E27FC236}">
                <a16:creationId xmlns:a16="http://schemas.microsoft.com/office/drawing/2014/main" id="{B1596086-D8FB-4012-B885-32749096B29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33028" y="5312345"/>
            <a:ext cx="1146409" cy="318711"/>
          </a:xfrm>
          <a:prstGeom prst="rect">
            <a:avLst/>
          </a:prstGeom>
          <a:noFill/>
          <a:extLst>
            <a:ext uri="{909E8E84-426E-40DD-AFC4-6F175D3DCCD1}">
              <a14:hiddenFill xmlns:a14="http://schemas.microsoft.com/office/drawing/2010/main">
                <a:solidFill>
                  <a:srgbClr val="FFFFFF"/>
                </a:solidFill>
              </a14:hiddenFill>
            </a:ext>
          </a:extLst>
        </p:spPr>
      </p:pic>
      <p:sp>
        <p:nvSpPr>
          <p:cNvPr id="20" name="textruta 28">
            <a:extLst>
              <a:ext uri="{FF2B5EF4-FFF2-40B4-BE49-F238E27FC236}">
                <a16:creationId xmlns:a16="http://schemas.microsoft.com/office/drawing/2014/main" id="{9C4D7906-024E-4E24-8A64-5C1740C1D069}"/>
              </a:ext>
            </a:extLst>
          </p:cNvPr>
          <p:cNvSpPr txBox="1"/>
          <p:nvPr/>
        </p:nvSpPr>
        <p:spPr>
          <a:xfrm>
            <a:off x="4468722" y="6113840"/>
            <a:ext cx="6989108" cy="507831"/>
          </a:xfrm>
          <a:prstGeom prst="rect">
            <a:avLst/>
          </a:prstGeom>
          <a:noFill/>
        </p:spPr>
        <p:txBody>
          <a:bodyPr wrap="square" rtlCol="0">
            <a:spAutoFit/>
          </a:bodyPr>
          <a:lstStyle/>
          <a:p>
            <a:r>
              <a:rPr lang="sv-SE" sz="900" b="1"/>
              <a:t>Bildtolkning för synskadade: </a:t>
            </a:r>
            <a:r>
              <a:rPr lang="sv-SE" sz="900"/>
              <a:t>Inklippt i bilden finns första sidan på tre rapporter: Först ligger Europeiska kommissionens Öppna datadirektivet med en pil som delas i två som pekar på Lantmäteriets rapport Särskilt värdefulla datamängder och Regeringskansliets Innovation genom Information</a:t>
            </a:r>
          </a:p>
        </p:txBody>
      </p:sp>
    </p:spTree>
    <p:extLst>
      <p:ext uri="{BB962C8B-B14F-4D97-AF65-F5344CB8AC3E}">
        <p14:creationId xmlns:p14="http://schemas.microsoft.com/office/powerpoint/2010/main" val="1969738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F6EA4F7A-1CCD-4165-9C6E-D339EB832B5E}"/>
              </a:ext>
            </a:extLst>
          </p:cNvPr>
          <p:cNvGraphicFramePr>
            <a:graphicFrameLocks noChangeAspect="1"/>
          </p:cNvGraphicFramePr>
          <p:nvPr>
            <p:custDataLst>
              <p:tags r:id="rId2"/>
            </p:custDataLst>
            <p:extLst>
              <p:ext uri="{D42A27DB-BD31-4B8C-83A1-F6EECF244321}">
                <p14:modId xmlns:p14="http://schemas.microsoft.com/office/powerpoint/2010/main" val="16262431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90" name="think-cell Slide" r:id="rId6" imgW="395" imgH="394" progId="TCLayout.ActiveDocument.1">
                  <p:embed/>
                </p:oleObj>
              </mc:Choice>
              <mc:Fallback>
                <p:oleObj name="think-cell Slide" r:id="rId6" imgW="395" imgH="394" progId="TCLayout.ActiveDocument.1">
                  <p:embed/>
                  <p:pic>
                    <p:nvPicPr>
                      <p:cNvPr id="11" name="Object 10" hidden="1">
                        <a:extLst>
                          <a:ext uri="{FF2B5EF4-FFF2-40B4-BE49-F238E27FC236}">
                            <a16:creationId xmlns:a16="http://schemas.microsoft.com/office/drawing/2014/main" id="{F6EA4F7A-1CCD-4165-9C6E-D339EB832B5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B92C3337-2772-4227-ABD7-6851537BC40C}"/>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sv-SE" sz="2800" b="1">
              <a:latin typeface="Arial" panose="020B0604020202020204" pitchFamily="34" charset="0"/>
              <a:ea typeface="+mj-ea"/>
              <a:cs typeface="+mj-cs"/>
              <a:sym typeface="Arial" panose="020B0604020202020204" pitchFamily="34" charset="0"/>
            </a:endParaRPr>
          </a:p>
        </p:txBody>
      </p:sp>
      <p:sp>
        <p:nvSpPr>
          <p:cNvPr id="4" name="Rectangle 3" hidden="1">
            <a:extLst>
              <a:ext uri="{FF2B5EF4-FFF2-40B4-BE49-F238E27FC236}">
                <a16:creationId xmlns:a16="http://schemas.microsoft.com/office/drawing/2014/main" id="{1E1AE3D6-7BB3-4359-9F79-11B106F66775}"/>
              </a:ext>
            </a:extLst>
          </p:cNvPr>
          <p:cNvSpPr/>
          <p:nvPr>
            <p:custDataLst>
              <p:tags r:id="rId4"/>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sv-SE" sz="3000" b="1">
              <a:latin typeface="Stockholm Type Regular"/>
              <a:ea typeface="+mj-ea"/>
              <a:cs typeface="+mj-cs"/>
              <a:sym typeface="Stockholm Type Regular"/>
            </a:endParaRPr>
          </a:p>
        </p:txBody>
      </p:sp>
      <p:sp>
        <p:nvSpPr>
          <p:cNvPr id="2" name="Title 1">
            <a:extLst>
              <a:ext uri="{FF2B5EF4-FFF2-40B4-BE49-F238E27FC236}">
                <a16:creationId xmlns:a16="http://schemas.microsoft.com/office/drawing/2014/main" id="{1F5B5C3A-FA2D-4000-B310-0ECBF38C9A09}"/>
              </a:ext>
            </a:extLst>
          </p:cNvPr>
          <p:cNvSpPr>
            <a:spLocks noGrp="1"/>
          </p:cNvSpPr>
          <p:nvPr>
            <p:ph type="title"/>
          </p:nvPr>
        </p:nvSpPr>
        <p:spPr/>
        <p:txBody>
          <a:bodyPr/>
          <a:lstStyle/>
          <a:p>
            <a:r>
              <a:rPr lang="sv-SE" sz="2800">
                <a:latin typeface="+mj-lt"/>
              </a:rPr>
              <a:t>Förslag på värdefulla datamängder för kommuner är data som redan idag samlas in och tillgängliggörs av en myndighet</a:t>
            </a:r>
          </a:p>
        </p:txBody>
      </p:sp>
      <p:pic>
        <p:nvPicPr>
          <p:cNvPr id="5" name="Picture 4">
            <a:extLst>
              <a:ext uri="{FF2B5EF4-FFF2-40B4-BE49-F238E27FC236}">
                <a16:creationId xmlns:a16="http://schemas.microsoft.com/office/drawing/2014/main" id="{A6E5256B-8CAE-4A93-BBB5-B2C5D1C005D6}"/>
              </a:ext>
            </a:extLst>
          </p:cNvPr>
          <p:cNvPicPr>
            <a:picLocks noChangeAspect="1"/>
          </p:cNvPicPr>
          <p:nvPr/>
        </p:nvPicPr>
        <p:blipFill>
          <a:blip r:embed="rId8"/>
          <a:stretch>
            <a:fillRect/>
          </a:stretch>
        </p:blipFill>
        <p:spPr>
          <a:xfrm>
            <a:off x="723107" y="1624929"/>
            <a:ext cx="2203174" cy="3071373"/>
          </a:xfrm>
          <a:prstGeom prst="rect">
            <a:avLst/>
          </a:prstGeom>
        </p:spPr>
      </p:pic>
      <p:sp>
        <p:nvSpPr>
          <p:cNvPr id="6" name="Rectangle 5">
            <a:extLst>
              <a:ext uri="{FF2B5EF4-FFF2-40B4-BE49-F238E27FC236}">
                <a16:creationId xmlns:a16="http://schemas.microsoft.com/office/drawing/2014/main" id="{28602A16-0CAD-4EFA-A0C1-FF340B8F2A49}"/>
              </a:ext>
            </a:extLst>
          </p:cNvPr>
          <p:cNvSpPr/>
          <p:nvPr/>
        </p:nvSpPr>
        <p:spPr>
          <a:xfrm>
            <a:off x="3597964" y="1624929"/>
            <a:ext cx="7692887" cy="2996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a:solidFill>
                  <a:schemeClr val="tx1"/>
                </a:solidFill>
              </a:rPr>
              <a:t>”</a:t>
            </a:r>
            <a:r>
              <a:rPr lang="sv-SE" sz="1600" i="1">
                <a:solidFill>
                  <a:schemeClr val="tx1"/>
                </a:solidFill>
              </a:rPr>
              <a:t>Vad gäller kommunernas data så har Sveriges Kommuner och Regioner (SKR) och de kommunrepresentanter som deltagit i arbetet ansett </a:t>
            </a:r>
            <a:r>
              <a:rPr lang="sv-SE" sz="1600" b="1" i="1">
                <a:solidFill>
                  <a:schemeClr val="tx2"/>
                </a:solidFill>
              </a:rPr>
              <a:t>att enbart den data som kommunerna samlar in och där en myndighet redan idag har det rikstäckande tillgängliggörandet bör föreslås som värdefulla data</a:t>
            </a:r>
            <a:r>
              <a:rPr lang="sv-SE" sz="1600" i="1">
                <a:solidFill>
                  <a:schemeClr val="tx1"/>
                </a:solidFill>
              </a:rPr>
              <a:t>.  </a:t>
            </a:r>
          </a:p>
          <a:p>
            <a:pPr algn="ctr"/>
            <a:endParaRPr lang="sv-SE" sz="1600" i="1">
              <a:solidFill>
                <a:schemeClr val="tx1"/>
              </a:solidFill>
            </a:endParaRPr>
          </a:p>
          <a:p>
            <a:pPr algn="ctr"/>
            <a:r>
              <a:rPr lang="sv-SE" sz="1600" i="1">
                <a:solidFill>
                  <a:schemeClr val="tx1"/>
                </a:solidFill>
              </a:rPr>
              <a:t>Detta gäller exempelvis belägenhetsadresser, byggnader, fastigheter, topografi, NVDB-data, bullerkartläggningar och luftkvalitet. Sådan data är harmoniserad och myndigheten sköter tillhandahållandet på ett samlat vis. Annan kommunal data är sannolikt inte harmoniserad kommunerna emellan och/eller finns inte i alla kommuner.” </a:t>
            </a:r>
          </a:p>
        </p:txBody>
      </p:sp>
      <p:sp>
        <p:nvSpPr>
          <p:cNvPr id="7" name="Rektangel 10">
            <a:extLst>
              <a:ext uri="{FF2B5EF4-FFF2-40B4-BE49-F238E27FC236}">
                <a16:creationId xmlns:a16="http://schemas.microsoft.com/office/drawing/2014/main" id="{F8E9C1E5-59F7-4E57-8B3D-ACF8FB64FD44}"/>
              </a:ext>
            </a:extLst>
          </p:cNvPr>
          <p:cNvSpPr/>
          <p:nvPr/>
        </p:nvSpPr>
        <p:spPr>
          <a:xfrm>
            <a:off x="609600" y="4696302"/>
            <a:ext cx="11008507" cy="12057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ruta 9">
            <a:extLst>
              <a:ext uri="{FF2B5EF4-FFF2-40B4-BE49-F238E27FC236}">
                <a16:creationId xmlns:a16="http://schemas.microsoft.com/office/drawing/2014/main" id="{B0EE150C-2BEE-41CC-A570-CFA42BA556D1}"/>
              </a:ext>
            </a:extLst>
          </p:cNvPr>
          <p:cNvSpPr txBox="1"/>
          <p:nvPr/>
        </p:nvSpPr>
        <p:spPr>
          <a:xfrm>
            <a:off x="1080938" y="4709638"/>
            <a:ext cx="10501462" cy="1200329"/>
          </a:xfrm>
          <a:prstGeom prst="rect">
            <a:avLst/>
          </a:prstGeom>
          <a:noFill/>
        </p:spPr>
        <p:txBody>
          <a:bodyPr wrap="square" rtlCol="0">
            <a:spAutoFit/>
          </a:bodyPr>
          <a:lstStyle/>
          <a:p>
            <a:r>
              <a:rPr lang="sv-SE"/>
              <a:t>EU arbetar nu med att fastställa miniminivån för vilka värdefulla datamängder som ska publiceras digitalt och förväntas lämna sitt förslag på </a:t>
            </a:r>
            <a:r>
              <a:rPr lang="sv-SE" err="1"/>
              <a:t>genomförandeakt</a:t>
            </a:r>
            <a:r>
              <a:rPr lang="sv-SE"/>
              <a:t> för beslut under hösten 2020. Därefter kommer medlemsstaterna ha två år på sig att göra nödvändiga åtgärder för att efterleva </a:t>
            </a:r>
            <a:r>
              <a:rPr lang="sv-SE" err="1"/>
              <a:t>genomförandeakten</a:t>
            </a:r>
            <a:r>
              <a:rPr lang="sv-SE"/>
              <a:t>.</a:t>
            </a:r>
          </a:p>
        </p:txBody>
      </p:sp>
      <p:sp>
        <p:nvSpPr>
          <p:cNvPr id="9" name="Triangel 11">
            <a:extLst>
              <a:ext uri="{FF2B5EF4-FFF2-40B4-BE49-F238E27FC236}">
                <a16:creationId xmlns:a16="http://schemas.microsoft.com/office/drawing/2014/main" id="{D0F54E8B-BD99-4F92-BA5D-D52F6C316527}"/>
              </a:ext>
            </a:extLst>
          </p:cNvPr>
          <p:cNvSpPr/>
          <p:nvPr/>
        </p:nvSpPr>
        <p:spPr>
          <a:xfrm rot="5400000">
            <a:off x="536079" y="5143724"/>
            <a:ext cx="681029" cy="306972"/>
          </a:xfrm>
          <a:prstGeom prst="triangle">
            <a:avLst>
              <a:gd name="adj" fmla="val 5203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textruta 28">
            <a:extLst>
              <a:ext uri="{FF2B5EF4-FFF2-40B4-BE49-F238E27FC236}">
                <a16:creationId xmlns:a16="http://schemas.microsoft.com/office/drawing/2014/main" id="{BB4B2C34-8DF2-4C62-BF70-B2E0FA9C61CD}"/>
              </a:ext>
            </a:extLst>
          </p:cNvPr>
          <p:cNvSpPr txBox="1"/>
          <p:nvPr/>
        </p:nvSpPr>
        <p:spPr>
          <a:xfrm>
            <a:off x="4468722" y="6113840"/>
            <a:ext cx="6989108" cy="230832"/>
          </a:xfrm>
          <a:prstGeom prst="rect">
            <a:avLst/>
          </a:prstGeom>
          <a:noFill/>
        </p:spPr>
        <p:txBody>
          <a:bodyPr wrap="square" rtlCol="0">
            <a:spAutoFit/>
          </a:bodyPr>
          <a:lstStyle/>
          <a:p>
            <a:r>
              <a:rPr lang="sv-SE" sz="900" b="1"/>
              <a:t>Bildtolkning för synskadade: </a:t>
            </a:r>
            <a:r>
              <a:rPr lang="sv-SE" sz="900"/>
              <a:t>Inklippt i bilden finns första sidan på Lantmäteriets rapport Särskilt värdefulla datamängder</a:t>
            </a:r>
          </a:p>
        </p:txBody>
      </p:sp>
    </p:spTree>
    <p:extLst>
      <p:ext uri="{BB962C8B-B14F-4D97-AF65-F5344CB8AC3E}">
        <p14:creationId xmlns:p14="http://schemas.microsoft.com/office/powerpoint/2010/main" val="705204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93FA238-DAAD-4210-84A2-1138393425F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14" name="think-cell Slide" r:id="rId5" imgW="395" imgH="394" progId="TCLayout.ActiveDocument.1">
                  <p:embed/>
                </p:oleObj>
              </mc:Choice>
              <mc:Fallback>
                <p:oleObj name="think-cell Slide" r:id="rId5" imgW="395" imgH="394" progId="TCLayout.ActiveDocument.1">
                  <p:embed/>
                  <p:pic>
                    <p:nvPicPr>
                      <p:cNvPr id="3" name="Object 2" hidden="1">
                        <a:extLst>
                          <a:ext uri="{FF2B5EF4-FFF2-40B4-BE49-F238E27FC236}">
                            <a16:creationId xmlns:a16="http://schemas.microsoft.com/office/drawing/2014/main" id="{293FA238-DAAD-4210-84A2-1138393425F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A448FCB-8655-45B4-AFBA-1C5BF1B0B6D5}"/>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sv-SE" sz="30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CA6D3FE7-49DA-45A7-B512-E8ADA3C87519}"/>
              </a:ext>
            </a:extLst>
          </p:cNvPr>
          <p:cNvSpPr>
            <a:spLocks noGrp="1"/>
          </p:cNvSpPr>
          <p:nvPr>
            <p:ph type="title"/>
          </p:nvPr>
        </p:nvSpPr>
        <p:spPr>
          <a:xfrm>
            <a:off x="609600" y="457200"/>
            <a:ext cx="11175032" cy="831600"/>
          </a:xfrm>
        </p:spPr>
        <p:txBody>
          <a:bodyPr/>
          <a:lstStyle/>
          <a:p>
            <a:r>
              <a:rPr lang="sv-SE" sz="2800">
                <a:latin typeface="Arial" panose="020B0604020202020204" pitchFamily="34" charset="0"/>
                <a:cs typeface="Arial" panose="020B0604020202020204" pitchFamily="34" charset="0"/>
              </a:rPr>
              <a:t>Beräknat</a:t>
            </a:r>
            <a:r>
              <a:rPr lang="sv-SE">
                <a:latin typeface="Arial" panose="020B0604020202020204" pitchFamily="34" charset="0"/>
                <a:cs typeface="Arial" panose="020B0604020202020204" pitchFamily="34" charset="0"/>
              </a:rPr>
              <a:t> inkomstbortfall för Sveriges kommuner är 176 mnkr årligen om </a:t>
            </a:r>
            <a:r>
              <a:rPr lang="sv-SE" err="1">
                <a:latin typeface="Arial" panose="020B0604020202020204" pitchFamily="34" charset="0"/>
                <a:cs typeface="Arial" panose="020B0604020202020204" pitchFamily="34" charset="0"/>
              </a:rPr>
              <a:t>geodata</a:t>
            </a:r>
            <a:r>
              <a:rPr lang="sv-SE">
                <a:latin typeface="Arial" panose="020B0604020202020204" pitchFamily="34" charset="0"/>
                <a:cs typeface="Arial" panose="020B0604020202020204" pitchFamily="34" charset="0"/>
              </a:rPr>
              <a:t> görs till särskilt värdefulla datamängder</a:t>
            </a:r>
            <a:endParaRPr lang="en-SE">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992EA8C-05DB-468A-8250-B2DBF460D791}"/>
              </a:ext>
            </a:extLst>
          </p:cNvPr>
          <p:cNvPicPr>
            <a:picLocks noChangeAspect="1"/>
          </p:cNvPicPr>
          <p:nvPr/>
        </p:nvPicPr>
        <p:blipFill>
          <a:blip r:embed="rId7"/>
          <a:stretch>
            <a:fillRect/>
          </a:stretch>
        </p:blipFill>
        <p:spPr>
          <a:xfrm>
            <a:off x="7680176" y="1542617"/>
            <a:ext cx="3125647" cy="3100709"/>
          </a:xfrm>
          <a:prstGeom prst="rect">
            <a:avLst/>
          </a:prstGeom>
        </p:spPr>
      </p:pic>
      <p:sp>
        <p:nvSpPr>
          <p:cNvPr id="7" name="Rectangle 6">
            <a:extLst>
              <a:ext uri="{FF2B5EF4-FFF2-40B4-BE49-F238E27FC236}">
                <a16:creationId xmlns:a16="http://schemas.microsoft.com/office/drawing/2014/main" id="{96F4EAB3-3568-4260-BE99-C6F3F4715002}"/>
              </a:ext>
            </a:extLst>
          </p:cNvPr>
          <p:cNvSpPr/>
          <p:nvPr/>
        </p:nvSpPr>
        <p:spPr>
          <a:xfrm>
            <a:off x="7559568" y="4692018"/>
            <a:ext cx="4225064" cy="954107"/>
          </a:xfrm>
          <a:prstGeom prst="rect">
            <a:avLst/>
          </a:prstGeom>
        </p:spPr>
        <p:txBody>
          <a:bodyPr wrap="square">
            <a:spAutoFit/>
          </a:bodyPr>
          <a:lstStyle/>
          <a:p>
            <a:r>
              <a:rPr lang="sv-SE" sz="1400"/>
              <a:t>Rapporten förordar preliminärt att resterande finansieringsbehov täcks av statliga medel men det behövs ytterligare analys för att se möjligheter och konsekvenser med alternativet.</a:t>
            </a:r>
            <a:endParaRPr lang="en-SE" sz="1400"/>
          </a:p>
        </p:txBody>
      </p:sp>
      <p:sp>
        <p:nvSpPr>
          <p:cNvPr id="8" name="Rectangle 7">
            <a:extLst>
              <a:ext uri="{FF2B5EF4-FFF2-40B4-BE49-F238E27FC236}">
                <a16:creationId xmlns:a16="http://schemas.microsoft.com/office/drawing/2014/main" id="{6812BDC1-D40A-456F-89C4-FDA22D17F5D7}"/>
              </a:ext>
            </a:extLst>
          </p:cNvPr>
          <p:cNvSpPr/>
          <p:nvPr/>
        </p:nvSpPr>
        <p:spPr>
          <a:xfrm>
            <a:off x="695399" y="4302983"/>
            <a:ext cx="6120680" cy="1267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a:p>
          <a:p>
            <a:endParaRPr lang="en-US"/>
          </a:p>
          <a:p>
            <a:endParaRPr lang="sv-SE"/>
          </a:p>
        </p:txBody>
      </p:sp>
      <p:sp>
        <p:nvSpPr>
          <p:cNvPr id="13" name="Rectangle 12">
            <a:extLst>
              <a:ext uri="{FF2B5EF4-FFF2-40B4-BE49-F238E27FC236}">
                <a16:creationId xmlns:a16="http://schemas.microsoft.com/office/drawing/2014/main" id="{CDACF12C-E065-46D2-AC3F-2408CB1E4FB0}"/>
              </a:ext>
            </a:extLst>
          </p:cNvPr>
          <p:cNvSpPr/>
          <p:nvPr/>
        </p:nvSpPr>
        <p:spPr>
          <a:xfrm>
            <a:off x="767407" y="4664575"/>
            <a:ext cx="6048671" cy="6068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err="1"/>
              <a:t>Kommunkollektivets</a:t>
            </a:r>
            <a:r>
              <a:rPr lang="en-US" sz="1200"/>
              <a:t> </a:t>
            </a:r>
            <a:r>
              <a:rPr lang="en-US" sz="1200" err="1"/>
              <a:t>intäkter</a:t>
            </a:r>
            <a:r>
              <a:rPr lang="en-US" sz="1200"/>
              <a:t>: 		141 </a:t>
            </a:r>
            <a:r>
              <a:rPr lang="en-US" sz="1200" err="1"/>
              <a:t>mnkr</a:t>
            </a:r>
            <a:r>
              <a:rPr lang="en-US" sz="1200"/>
              <a:t>/</a:t>
            </a:r>
            <a:r>
              <a:rPr lang="en-US" sz="1200" err="1"/>
              <a:t>år</a:t>
            </a:r>
            <a:endParaRPr lang="en-US" sz="1200"/>
          </a:p>
          <a:p>
            <a:r>
              <a:rPr lang="en-US" sz="1200" err="1"/>
              <a:t>Intäkter</a:t>
            </a:r>
            <a:r>
              <a:rPr lang="en-US" sz="1200"/>
              <a:t> via ABT-</a:t>
            </a:r>
            <a:r>
              <a:rPr lang="en-US" sz="1200" err="1"/>
              <a:t>avtal</a:t>
            </a:r>
            <a:r>
              <a:rPr lang="en-US" sz="1200"/>
              <a:t>:			35 </a:t>
            </a:r>
            <a:r>
              <a:rPr lang="en-US" sz="1200" err="1"/>
              <a:t>mnkr</a:t>
            </a:r>
            <a:r>
              <a:rPr lang="en-US" sz="1200"/>
              <a:t>/</a:t>
            </a:r>
            <a:r>
              <a:rPr lang="en-US" sz="1200" err="1"/>
              <a:t>år</a:t>
            </a:r>
            <a:endParaRPr lang="en-US" sz="1200"/>
          </a:p>
          <a:p>
            <a:endParaRPr lang="en-US" sz="1200"/>
          </a:p>
          <a:p>
            <a:r>
              <a:rPr lang="en-US" sz="1200" err="1"/>
              <a:t>Totalt</a:t>
            </a:r>
            <a:r>
              <a:rPr lang="en-US" sz="1200"/>
              <a:t> </a:t>
            </a:r>
            <a:r>
              <a:rPr lang="en-US" sz="1200" err="1"/>
              <a:t>finansieringsbehov</a:t>
            </a:r>
            <a:r>
              <a:rPr lang="en-US" sz="1200"/>
              <a:t> till </a:t>
            </a:r>
            <a:r>
              <a:rPr lang="en-US" sz="1200" err="1"/>
              <a:t>kommunsektorn</a:t>
            </a:r>
            <a:r>
              <a:rPr lang="en-US" sz="1200"/>
              <a:t>:	176 </a:t>
            </a:r>
            <a:r>
              <a:rPr lang="en-US" sz="1200" err="1"/>
              <a:t>mnkr</a:t>
            </a:r>
            <a:r>
              <a:rPr lang="en-US" sz="1200"/>
              <a:t>/</a:t>
            </a:r>
            <a:r>
              <a:rPr lang="en-US" sz="1200" err="1"/>
              <a:t>år</a:t>
            </a:r>
            <a:endParaRPr lang="en-SE" sz="1200"/>
          </a:p>
        </p:txBody>
      </p:sp>
      <p:cxnSp>
        <p:nvCxnSpPr>
          <p:cNvPr id="15" name="Straight Connector 14">
            <a:extLst>
              <a:ext uri="{FF2B5EF4-FFF2-40B4-BE49-F238E27FC236}">
                <a16:creationId xmlns:a16="http://schemas.microsoft.com/office/drawing/2014/main" id="{69FCD5BA-4303-4122-B0F7-B2EE49CC16D8}"/>
              </a:ext>
            </a:extLst>
          </p:cNvPr>
          <p:cNvCxnSpPr/>
          <p:nvPr/>
        </p:nvCxnSpPr>
        <p:spPr>
          <a:xfrm>
            <a:off x="839415" y="5055446"/>
            <a:ext cx="468052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F2EB115-D3AF-4BC6-A9E9-7F51E2C74FC5}"/>
              </a:ext>
            </a:extLst>
          </p:cNvPr>
          <p:cNvSpPr/>
          <p:nvPr/>
        </p:nvSpPr>
        <p:spPr>
          <a:xfrm>
            <a:off x="695399" y="1833393"/>
            <a:ext cx="6120680" cy="2031325"/>
          </a:xfrm>
          <a:prstGeom prst="rect">
            <a:avLst/>
          </a:prstGeom>
        </p:spPr>
        <p:txBody>
          <a:bodyPr wrap="square">
            <a:spAutoFit/>
          </a:bodyPr>
          <a:lstStyle/>
          <a:p>
            <a:r>
              <a:rPr lang="sv-SE"/>
              <a:t>”Kommunernas intäkter påverkas budgetärt om adresser, byggnader, fastighetsindelning och viss topografi som idag tillhandahålls av Lantmäteriet blir öppna data. Dessa datamängder utgör en betydande del av kommunernas storskaliga (detaljerade) </a:t>
            </a:r>
            <a:r>
              <a:rPr lang="sv-SE" err="1"/>
              <a:t>geodata</a:t>
            </a:r>
            <a:r>
              <a:rPr lang="sv-SE"/>
              <a:t> i den så kallade primärkartan eller baskartan, och intäkterna för dessa påverkas om föreslagna datamängder blir öppna data”</a:t>
            </a:r>
            <a:endParaRPr lang="en-US"/>
          </a:p>
        </p:txBody>
      </p:sp>
      <p:sp>
        <p:nvSpPr>
          <p:cNvPr id="17" name="Rectangle: Rounded Corners 16">
            <a:extLst>
              <a:ext uri="{FF2B5EF4-FFF2-40B4-BE49-F238E27FC236}">
                <a16:creationId xmlns:a16="http://schemas.microsoft.com/office/drawing/2014/main" id="{FB67A5DE-86A7-4A70-8EDF-4F88A518A8FE}"/>
              </a:ext>
            </a:extLst>
          </p:cNvPr>
          <p:cNvSpPr/>
          <p:nvPr/>
        </p:nvSpPr>
        <p:spPr>
          <a:xfrm>
            <a:off x="9239416" y="3339548"/>
            <a:ext cx="1410604" cy="122450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8" name="Rectangle 17">
            <a:extLst>
              <a:ext uri="{FF2B5EF4-FFF2-40B4-BE49-F238E27FC236}">
                <a16:creationId xmlns:a16="http://schemas.microsoft.com/office/drawing/2014/main" id="{3690F125-054C-4DFC-B4C3-8ED5CA80F1DC}"/>
              </a:ext>
            </a:extLst>
          </p:cNvPr>
          <p:cNvSpPr/>
          <p:nvPr/>
        </p:nvSpPr>
        <p:spPr>
          <a:xfrm>
            <a:off x="4583832" y="6096031"/>
            <a:ext cx="671053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900">
                <a:solidFill>
                  <a:schemeClr val="tx1"/>
                </a:solidFill>
              </a:rPr>
              <a:t>Källa: Slutrapport till regeringsuppdrag I2019/01415/DF att analysera konsekvenser av myndigheters tillgängliggörande av värdefulla datamängder i enlighet med Europaparlamentets och rådets direktiv om öppna data och vidareutnyttjande av information från den offentliga sektorn.</a:t>
            </a:r>
          </a:p>
        </p:txBody>
      </p:sp>
      <p:sp>
        <p:nvSpPr>
          <p:cNvPr id="14" name="textruta 28">
            <a:extLst>
              <a:ext uri="{FF2B5EF4-FFF2-40B4-BE49-F238E27FC236}">
                <a16:creationId xmlns:a16="http://schemas.microsoft.com/office/drawing/2014/main" id="{02B78669-3CD1-4163-8217-0854C6495901}"/>
              </a:ext>
            </a:extLst>
          </p:cNvPr>
          <p:cNvSpPr txBox="1"/>
          <p:nvPr/>
        </p:nvSpPr>
        <p:spPr>
          <a:xfrm>
            <a:off x="627956" y="5721376"/>
            <a:ext cx="11156676" cy="369332"/>
          </a:xfrm>
          <a:prstGeom prst="rect">
            <a:avLst/>
          </a:prstGeom>
          <a:noFill/>
        </p:spPr>
        <p:txBody>
          <a:bodyPr wrap="square" rtlCol="0">
            <a:spAutoFit/>
          </a:bodyPr>
          <a:lstStyle/>
          <a:p>
            <a:r>
              <a:rPr lang="sv-SE" sz="900" b="1"/>
              <a:t>Bildtolkning för synskadade: </a:t>
            </a:r>
            <a:r>
              <a:rPr lang="sv-SE" sz="900"/>
              <a:t>Bilden visar fyra rutor med förslag på finansiella lösningar. I respektive ruta står följande: Ruta 1 Kommunalskatt, Ruta 2 Omfördelning av intäkter från kommunala bolag, Ruta 3 Avgiftsintäkter från kommunala bolag för tillhandahållande av en plattform, Ruta 4 Statlig finansiering. Ruta 4 är inramad med en röd ram</a:t>
            </a:r>
          </a:p>
        </p:txBody>
      </p:sp>
    </p:spTree>
    <p:extLst>
      <p:ext uri="{BB962C8B-B14F-4D97-AF65-F5344CB8AC3E}">
        <p14:creationId xmlns:p14="http://schemas.microsoft.com/office/powerpoint/2010/main" val="2006319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2F9D340-3557-4DA9-BF3B-00BECD925429}"/>
              </a:ext>
            </a:extLst>
          </p:cNvPr>
          <p:cNvGraphicFramePr>
            <a:graphicFrameLocks noChangeAspect="1"/>
          </p:cNvGraphicFramePr>
          <p:nvPr>
            <p:custDataLst>
              <p:tags r:id="rId2"/>
            </p:custDataLst>
            <p:extLst>
              <p:ext uri="{D42A27DB-BD31-4B8C-83A1-F6EECF244321}">
                <p14:modId xmlns:p14="http://schemas.microsoft.com/office/powerpoint/2010/main" val="1324209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38"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id="{22F9D340-3557-4DA9-BF3B-00BECD92542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1EE193B4-C2FB-4DB2-9FCF-8C93DF96F2C3}"/>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sv-SE" sz="30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itle 3">
            <a:extLst>
              <a:ext uri="{FF2B5EF4-FFF2-40B4-BE49-F238E27FC236}">
                <a16:creationId xmlns:a16="http://schemas.microsoft.com/office/drawing/2014/main" id="{3509E601-614D-46F0-8BA3-BDB575D80664}"/>
              </a:ext>
            </a:extLst>
          </p:cNvPr>
          <p:cNvSpPr>
            <a:spLocks noGrp="1"/>
          </p:cNvSpPr>
          <p:nvPr>
            <p:ph type="title"/>
          </p:nvPr>
        </p:nvSpPr>
        <p:spPr/>
        <p:txBody>
          <a:bodyPr/>
          <a:lstStyle/>
          <a:p>
            <a:r>
              <a:rPr lang="sv-SE">
                <a:latin typeface="Arial" panose="020B0604020202020204" pitchFamily="34" charset="0"/>
                <a:cs typeface="Arial" panose="020B0604020202020204" pitchFamily="34" charset="0"/>
              </a:rPr>
              <a:t>Öppna data-utredningen har analyserat och lämnat förslag på hur Öppna datadirektivet ska genomföras i svensk rätt</a:t>
            </a:r>
          </a:p>
        </p:txBody>
      </p:sp>
      <p:sp>
        <p:nvSpPr>
          <p:cNvPr id="7" name="Rectangle 6">
            <a:extLst>
              <a:ext uri="{FF2B5EF4-FFF2-40B4-BE49-F238E27FC236}">
                <a16:creationId xmlns:a16="http://schemas.microsoft.com/office/drawing/2014/main" id="{19CA272C-953D-4EB7-9CDE-FF8C5AC9CF62}"/>
              </a:ext>
            </a:extLst>
          </p:cNvPr>
          <p:cNvSpPr/>
          <p:nvPr/>
        </p:nvSpPr>
        <p:spPr>
          <a:xfrm>
            <a:off x="609600" y="1518481"/>
            <a:ext cx="10814992" cy="433523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2400" b="1">
                <a:solidFill>
                  <a:schemeClr val="tx2"/>
                </a:solidFill>
              </a:rPr>
              <a:t>Utredningsdirektivet fastställer att den särskilda utredaren bland annat ska:</a:t>
            </a:r>
          </a:p>
          <a:p>
            <a:endParaRPr lang="sv-SE" sz="2400" b="1">
              <a:solidFill>
                <a:schemeClr val="tx2"/>
              </a:solidFill>
            </a:endParaRPr>
          </a:p>
          <a:p>
            <a:pPr marL="285750" indent="-285750">
              <a:spcBef>
                <a:spcPts val="600"/>
              </a:spcBef>
              <a:buFont typeface="Wingdings" panose="05000000000000000000" pitchFamily="2" charset="2"/>
              <a:buChar char="ü"/>
            </a:pPr>
            <a:r>
              <a:rPr lang="sv-SE">
                <a:solidFill>
                  <a:schemeClr val="tx1"/>
                </a:solidFill>
              </a:rPr>
              <a:t>Göra en översyn av </a:t>
            </a:r>
            <a:r>
              <a:rPr lang="sv-SE" i="1">
                <a:solidFill>
                  <a:schemeClr val="tx1"/>
                </a:solidFill>
              </a:rPr>
              <a:t>Lagen om vidareutnyttjande av handlingar från den offentliga förvaltningen (PSI Lagen)</a:t>
            </a:r>
            <a:endParaRPr lang="sv-SE">
              <a:solidFill>
                <a:schemeClr val="tx1"/>
              </a:solidFill>
            </a:endParaRPr>
          </a:p>
          <a:p>
            <a:pPr marL="285750" indent="-285750">
              <a:spcBef>
                <a:spcPts val="600"/>
              </a:spcBef>
              <a:buFont typeface="Wingdings" panose="05000000000000000000" pitchFamily="2" charset="2"/>
              <a:buChar char="ü"/>
            </a:pPr>
            <a:r>
              <a:rPr lang="sv-SE">
                <a:solidFill>
                  <a:schemeClr val="tx1"/>
                </a:solidFill>
              </a:rPr>
              <a:t>Analysera behovet av författningsändringar till följd av Öppna datadirektivet</a:t>
            </a:r>
          </a:p>
          <a:p>
            <a:pPr marL="285750" indent="-285750">
              <a:spcBef>
                <a:spcPts val="600"/>
              </a:spcBef>
              <a:buFont typeface="Wingdings" panose="05000000000000000000" pitchFamily="2" charset="2"/>
              <a:buChar char="ü"/>
            </a:pPr>
            <a:r>
              <a:rPr lang="sv-SE">
                <a:solidFill>
                  <a:schemeClr val="tx1"/>
                </a:solidFill>
              </a:rPr>
              <a:t>Överväga om krav på tillgängliggörandet av värdefulla datamängder, t.ex. format och tekniska specifikationer, bäst regleras genom lag, förordning eller myndighetsföreskrifter</a:t>
            </a:r>
          </a:p>
          <a:p>
            <a:pPr marL="285750" indent="-285750">
              <a:spcBef>
                <a:spcPts val="600"/>
              </a:spcBef>
              <a:buFont typeface="Wingdings" panose="05000000000000000000" pitchFamily="2" charset="2"/>
              <a:buChar char="ü"/>
            </a:pPr>
            <a:r>
              <a:rPr lang="sv-SE">
                <a:solidFill>
                  <a:schemeClr val="tx1"/>
                </a:solidFill>
              </a:rPr>
              <a:t>Analysera och ge förslag till nödvändiga författningsändringar kring avgiftsuttag </a:t>
            </a:r>
          </a:p>
          <a:p>
            <a:endParaRPr lang="sv-SE">
              <a:solidFill>
                <a:schemeClr val="tx1"/>
              </a:solidFill>
            </a:endParaRPr>
          </a:p>
          <a:p>
            <a:r>
              <a:rPr lang="sv-SE">
                <a:solidFill>
                  <a:schemeClr val="tx1"/>
                </a:solidFill>
              </a:rPr>
              <a:t>Delbetänkande lämnades </a:t>
            </a:r>
            <a:r>
              <a:rPr lang="sv-SE" b="1">
                <a:solidFill>
                  <a:schemeClr val="tx2"/>
                </a:solidFill>
              </a:rPr>
              <a:t>den 15 sep 2020 </a:t>
            </a:r>
            <a:r>
              <a:rPr lang="sv-SE">
                <a:solidFill>
                  <a:schemeClr val="tx1"/>
                </a:solidFill>
              </a:rPr>
              <a:t>(Avgiftsuttagsregleringen för allmänna handlingar i elektronisk form ska redovisas senast den 31 dec 2020)</a:t>
            </a:r>
          </a:p>
        </p:txBody>
      </p:sp>
      <p:sp>
        <p:nvSpPr>
          <p:cNvPr id="11" name="Rectangle 10">
            <a:extLst>
              <a:ext uri="{FF2B5EF4-FFF2-40B4-BE49-F238E27FC236}">
                <a16:creationId xmlns:a16="http://schemas.microsoft.com/office/drawing/2014/main" id="{84258E2E-59D4-40A4-81CA-D20300FCB138}"/>
              </a:ext>
            </a:extLst>
          </p:cNvPr>
          <p:cNvSpPr/>
          <p:nvPr/>
        </p:nvSpPr>
        <p:spPr>
          <a:xfrm>
            <a:off x="4428877" y="6083393"/>
            <a:ext cx="7153523" cy="441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00">
                <a:solidFill>
                  <a:schemeClr val="tx1"/>
                </a:solidFill>
              </a:rPr>
              <a:t>Källa: Kommittédirektiv - Bättre förutsättningar för tillgång till och  vidareutnyttjande av öppna data och  offentlig digital information (Dir. 2019:20)</a:t>
            </a:r>
          </a:p>
        </p:txBody>
      </p:sp>
    </p:spTree>
    <p:extLst>
      <p:ext uri="{BB962C8B-B14F-4D97-AF65-F5344CB8AC3E}">
        <p14:creationId xmlns:p14="http://schemas.microsoft.com/office/powerpoint/2010/main" val="32000928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7167aa371da62cb12a661987a1bf5f35ea9b41"/>
  <p:tag name="DEFINEDWA" val="True"/>
  <p:tag name="TOP" val="207,4512"/>
  <p:tag name="LEFT" val="87,54456"/>
  <p:tag name="RIGHT" val="931,304"/>
  <p:tag name="BOTTOM" val="475,6342"/>
  <p:tag name="NUMBEREDHEADINGS" val="True"/>
  <p:tag name="USEWA" val="False"/>
  <p:tag name="THINKCELLPRESENTATIONDONOTDELETE" val="&lt;?xml version=&quot;1.0&quot; encoding=&quot;UTF-16&quot; standalone=&quot;yes&quot;?&gt;&lt;root reqver=&quot;25060&quot;&gt;&lt;version val=&quot;2792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 %1&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4&quot;&gt;&lt;elem m_fUsage=&quot;2.43900000000000005684E+00&quot;&gt;&lt;m_msothmcolidx val=&quot;0&quot;/&gt;&lt;m_rgb r=&quot;E9&quot; g=&quot;E9&quot; b=&quot;E9&quot;/&gt;&lt;m_nBrightness endver=&quot;26206&quot; val=&quot;0&quot;/&gt;&lt;/elem&gt;&lt;elem m_fUsage=&quot;1.60022790000000014743E+00&quot;&gt;&lt;m_msothmcolidx val=&quot;0&quot;/&gt;&lt;m_rgb r=&quot;FD&quot; g=&quot;B0&quot; b=&quot;D4&quot;/&gt;&lt;m_nBrightness endver=&quot;26206&quot; val=&quot;0&quot;/&gt;&lt;/elem&gt;&lt;elem m_fUsage=&quot;1.00000000000000000000E+00&quot;&gt;&lt;m_msothmcolidx val=&quot;0&quot;/&gt;&lt;m_rgb r=&quot;7F&quot; g=&quot;7F&quot; b=&quot;7F&quot;/&gt;&lt;m_nBrightness endver=&quot;26206&quot; val=&quot;0&quot;/&gt;&lt;/elem&gt;&lt;elem m_fUsage=&quot;6.56100000000000127542E-01&quot;&gt;&lt;m_msothmcolidx val=&quot;0&quot;/&gt;&lt;m_rgb r=&quot;FF&quot; g=&quot;43&quot; b=&quot;A3&quot;/&gt;&lt;m_nBrightness endver=&quot;26206&quot;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ShYrhDKySJuLvX0TUyZrz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P3v9aZE5RxGgm4S.Nxwv4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9cgCL9vJRomI1fdSquM.2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ecPHlvAfSjmP.ZnzsV_8d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58z1oMKUTkqBm6r83sNUd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204xATyCQbSxLp_BsAIrp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XIp0F0tNQo.0625ULKQWd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owQ.l5XZREq846WJoY5bi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DUC_JZT4QBiXi20FYEEpR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8vFv0J3rTt.tAaTP52De4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lzmIaHdoTL.9_0_dn2Cdw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pQxcVX0tohdKKn3syVv5S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lzmIaHdoTL.9_0_dn2Cdw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IiaEPaGGQjWAr56S2w3qq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lzmIaHdoTL.9_0_dn2Cdw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IiaEPaGGQjWAr56S2w3qq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xL78utRq8BAwpNBq9loxH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73Cb6A05qBycM2U20cTTi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lzmIaHdoTL.9_0_dn2Cdw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IiaEPaGGQjWAr56S2w3qq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NZd0rqW9C3yWggvL5ys94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zn7oO0zUT7qa18FEnvp31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PcZfbF3HbLXNLmnQ9nk86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lzmIaHdoTL.9_0_dn2Cdw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IiaEPaGGQjWAr56S2w3qq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xL78utRq8BAwpNBq9loxH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73Cb6A05qBycM2U20cTTi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9cgCL9vJRomI1fdSquM.2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q6dh.NrVwu20GbA5kn6re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sI3kM1fSAHQp5yD.0Ts66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aROB_JS2CYVKfWP8BRkRu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0RSUA0W0Q9aYzaprKJlhA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BW9HVagJo9.JaSxFl3pIv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Q55ncCtSD6otyJsOpku.s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en8IeVjpDZM8Th34TSpiq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39VkBUHmLpxSwq4wkNe88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IjAf7zVwwhuUZyr.pFoFp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xwJCKczuHlAHvpkUu31CW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JPfTQSTHMtUUjNyh9FX9E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pm6K0JMt0lNvFjcq_LDwf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UeGZkiwlQSqfjoEauHztog"/>
</p:tagLst>
</file>

<file path=ppt/theme/theme1.xml><?xml version="1.0" encoding="utf-8"?>
<a:theme xmlns:a="http://schemas.openxmlformats.org/drawingml/2006/main" name="Sthlm Presentation bred skärm">
  <a:themeElements>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Stockholms stad Rosa">
      <a:srgbClr val="C40064"/>
    </a:custClr>
    <a:custClr name="Stockholms stad Ljusrosa">
      <a:srgbClr val="FEDEED"/>
    </a:custClr>
    <a:custClr name="Stockholms stad Grön">
      <a:srgbClr val="00867F"/>
    </a:custClr>
    <a:custClr name="Stockholms stad Ljusgrön">
      <a:srgbClr val="D5F7F4"/>
    </a:custClr>
    <a:custClr name="Stockholms stad Orange">
      <a:srgbClr val="DD4A2C"/>
    </a:custClr>
    <a:custClr name="Stockholms stad Ljusorange">
      <a:srgbClr val="FFD7D2"/>
    </a:custClr>
    <a:custClr name="Stockholms stad Blå">
      <a:srgbClr val="006EBF"/>
    </a:custClr>
    <a:custClr name="Stockholms stad Ljusblå">
      <a:srgbClr val="D6EDFC"/>
    </a:custClr>
    <a:custClr name="Stockholms stad Lila">
      <a:srgbClr val="5D237D"/>
    </a:custClr>
    <a:custClr name="Stockholms stad Ljuslila">
      <a:srgbClr val="F1E6FC"/>
    </a:custClr>
    <a:custClr name="Stockholms stad Gul">
      <a:srgbClr val="FCBF0A"/>
    </a:custClr>
    <a:custClr name="Stockholms stad Grå">
      <a:srgbClr val="DCD9D2"/>
    </a:custClr>
  </a:custClrLst>
  <a:extLst>
    <a:ext uri="{05A4C25C-085E-4340-85A3-A5531E510DB2}">
      <thm15:themeFamily xmlns:thm15="http://schemas.microsoft.com/office/thememl/2012/main" name="Sthlm Presentation bred skärm.potx" id="{D5D9F557-17D2-49C3-8C13-668EF16569E9}" vid="{C2C8DED7-D4E4-4F3D-A626-BBA89590872E}"/>
    </a:ext>
  </a:extLst>
</a:theme>
</file>

<file path=ppt/theme/theme2.xml><?xml version="1.0" encoding="utf-8"?>
<a:theme xmlns:a="http://schemas.openxmlformats.org/drawingml/2006/main" name="1_Sthlm Presentation bred skärm">
  <a:themeElements>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Stockholms stad Rosa">
      <a:srgbClr val="C40064"/>
    </a:custClr>
    <a:custClr name="Stockholms stad Ljusrosa">
      <a:srgbClr val="FEDEED"/>
    </a:custClr>
    <a:custClr name="Stockholms stad Grön">
      <a:srgbClr val="00867F"/>
    </a:custClr>
    <a:custClr name="Stockholms stad Ljusgrön">
      <a:srgbClr val="D5F7F4"/>
    </a:custClr>
    <a:custClr name="Stockholms stad Orange">
      <a:srgbClr val="DD4A2C"/>
    </a:custClr>
    <a:custClr name="Stockholms stad Ljusorange">
      <a:srgbClr val="FFD7D2"/>
    </a:custClr>
    <a:custClr name="Stockholms stad Blå">
      <a:srgbClr val="006EBF"/>
    </a:custClr>
    <a:custClr name="Stockholms stad Ljusblå">
      <a:srgbClr val="D6EDFC"/>
    </a:custClr>
    <a:custClr name="Stockholms stad Lila">
      <a:srgbClr val="5D237D"/>
    </a:custClr>
    <a:custClr name="Stockholms stad Ljuslila">
      <a:srgbClr val="F1E6FC"/>
    </a:custClr>
    <a:custClr name="Stockholms stad Gul">
      <a:srgbClr val="FCBF0A"/>
    </a:custClr>
    <a:custClr name="Stockholms stad Grå">
      <a:srgbClr val="DCD9D2"/>
    </a:custClr>
  </a:custClrLst>
  <a:extLst>
    <a:ext uri="{05A4C25C-085E-4340-85A3-A5531E510DB2}">
      <thm15:themeFamily xmlns:thm15="http://schemas.microsoft.com/office/thememl/2012/main" name="Sthlm Presentation bred skärm.potx" id="{D5D9F557-17D2-49C3-8C13-668EF16569E9}" vid="{C2C8DED7-D4E4-4F3D-A626-BBA89590872E}"/>
    </a:ext>
  </a:extLst>
</a:theme>
</file>

<file path=ppt/theme/theme3.xml><?xml version="1.0" encoding="utf-8"?>
<a:theme xmlns:a="http://schemas.openxmlformats.org/drawingml/2006/main" name="2_Sthlm Presentation bred skärm">
  <a:themeElements>
    <a:clrScheme name="Custom 1">
      <a:dk1>
        <a:srgbClr val="000000"/>
      </a:dk1>
      <a:lt1>
        <a:srgbClr val="FFFFFF"/>
      </a:lt1>
      <a:dk2>
        <a:srgbClr val="C40064"/>
      </a:dk2>
      <a:lt2>
        <a:srgbClr val="FEDEED"/>
      </a:lt2>
      <a:accent1>
        <a:srgbClr val="C40064"/>
      </a:accent1>
      <a:accent2>
        <a:srgbClr val="0070C0"/>
      </a:accent2>
      <a:accent3>
        <a:srgbClr val="FCAFD3"/>
      </a:accent3>
      <a:accent4>
        <a:srgbClr val="DCD9D2"/>
      </a:accent4>
      <a:accent5>
        <a:srgbClr val="5D237D"/>
      </a:accent5>
      <a:accent6>
        <a:srgbClr val="F1E6FC"/>
      </a:accent6>
      <a:hlink>
        <a:srgbClr val="C40064"/>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Stockholms stad Rosa">
      <a:srgbClr val="C40064"/>
    </a:custClr>
    <a:custClr name="Stockholms stad Ljusrosa">
      <a:srgbClr val="FEDEED"/>
    </a:custClr>
    <a:custClr name="Stockholms stad Grön">
      <a:srgbClr val="00867F"/>
    </a:custClr>
    <a:custClr name="Stockholms stad Ljusgrön">
      <a:srgbClr val="D5F7F4"/>
    </a:custClr>
    <a:custClr name="Stockholms stad Orange">
      <a:srgbClr val="DD4A2C"/>
    </a:custClr>
    <a:custClr name="Stockholms stad Ljusorange">
      <a:srgbClr val="FFD7D2"/>
    </a:custClr>
    <a:custClr name="Stockholms stad Blå">
      <a:srgbClr val="006EBF"/>
    </a:custClr>
    <a:custClr name="Stockholms stad Ljusblå">
      <a:srgbClr val="D6EDFC"/>
    </a:custClr>
    <a:custClr name="Stockholms stad Lila">
      <a:srgbClr val="5D237D"/>
    </a:custClr>
    <a:custClr name="Stockholms stad Ljuslila">
      <a:srgbClr val="F1E6FC"/>
    </a:custClr>
    <a:custClr name="Stockholms stad Gul">
      <a:srgbClr val="FCBF0A"/>
    </a:custClr>
    <a:custClr name="Stockholms stad Grå">
      <a:srgbClr val="DCD9D2"/>
    </a:custClr>
  </a:custClrLst>
  <a:extLst>
    <a:ext uri="{05A4C25C-085E-4340-85A3-A5531E510DB2}">
      <thm15:themeFamily xmlns:thm15="http://schemas.microsoft.com/office/thememl/2012/main" name="Sthlm Presentation bred skärm.potx" id="{D5D9F557-17D2-49C3-8C13-668EF16569E9}" vid="{C2C8DED7-D4E4-4F3D-A626-BBA89590872E}"/>
    </a:ext>
  </a:extLst>
</a:theme>
</file>

<file path=ppt/theme/theme4.xml><?xml version="1.0" encoding="utf-8"?>
<a:theme xmlns:a="http://schemas.openxmlformats.org/drawingml/2006/main" name="3_Sthlm Presentation bred skärm">
  <a:themeElements>
    <a:clrScheme name="Custom 1">
      <a:dk1>
        <a:srgbClr val="000000"/>
      </a:dk1>
      <a:lt1>
        <a:srgbClr val="FFFFFF"/>
      </a:lt1>
      <a:dk2>
        <a:srgbClr val="C40064"/>
      </a:dk2>
      <a:lt2>
        <a:srgbClr val="FEDEED"/>
      </a:lt2>
      <a:accent1>
        <a:srgbClr val="C40064"/>
      </a:accent1>
      <a:accent2>
        <a:srgbClr val="0070C0"/>
      </a:accent2>
      <a:accent3>
        <a:srgbClr val="FCAFD3"/>
      </a:accent3>
      <a:accent4>
        <a:srgbClr val="DCD9D2"/>
      </a:accent4>
      <a:accent5>
        <a:srgbClr val="5D237D"/>
      </a:accent5>
      <a:accent6>
        <a:srgbClr val="F1E6FC"/>
      </a:accent6>
      <a:hlink>
        <a:srgbClr val="C40064"/>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Stockholms stad Rosa">
      <a:srgbClr val="C40064"/>
    </a:custClr>
    <a:custClr name="Stockholms stad Ljusrosa">
      <a:srgbClr val="FEDEED"/>
    </a:custClr>
    <a:custClr name="Stockholms stad Grön">
      <a:srgbClr val="00867F"/>
    </a:custClr>
    <a:custClr name="Stockholms stad Ljusgrön">
      <a:srgbClr val="D5F7F4"/>
    </a:custClr>
    <a:custClr name="Stockholms stad Orange">
      <a:srgbClr val="DD4A2C"/>
    </a:custClr>
    <a:custClr name="Stockholms stad Ljusorange">
      <a:srgbClr val="FFD7D2"/>
    </a:custClr>
    <a:custClr name="Stockholms stad Blå">
      <a:srgbClr val="006EBF"/>
    </a:custClr>
    <a:custClr name="Stockholms stad Ljusblå">
      <a:srgbClr val="D6EDFC"/>
    </a:custClr>
    <a:custClr name="Stockholms stad Lila">
      <a:srgbClr val="5D237D"/>
    </a:custClr>
    <a:custClr name="Stockholms stad Ljuslila">
      <a:srgbClr val="F1E6FC"/>
    </a:custClr>
    <a:custClr name="Stockholms stad Gul">
      <a:srgbClr val="FCBF0A"/>
    </a:custClr>
    <a:custClr name="Stockholms stad Grå">
      <a:srgbClr val="DCD9D2"/>
    </a:custClr>
  </a:custClrLst>
  <a:extLst>
    <a:ext uri="{05A4C25C-085E-4340-85A3-A5531E510DB2}">
      <thm15:themeFamily xmlns:thm15="http://schemas.microsoft.com/office/thememl/2012/main" name="Sthlm Presentation bred skärm.potx" id="{D5D9F557-17D2-49C3-8C13-668EF16569E9}" vid="{C2C8DED7-D4E4-4F3D-A626-BBA89590872E}"/>
    </a:ext>
  </a:extLst>
</a:theme>
</file>

<file path=ppt/theme/theme5.xml><?xml version="1.0" encoding="utf-8"?>
<a:theme xmlns:a="http://schemas.openxmlformats.org/drawingml/2006/main" name="4_Sthlm Presentation bred skärm">
  <a:themeElements>
    <a:clrScheme name="Custom 1">
      <a:dk1>
        <a:srgbClr val="000000"/>
      </a:dk1>
      <a:lt1>
        <a:srgbClr val="FFFFFF"/>
      </a:lt1>
      <a:dk2>
        <a:srgbClr val="C40064"/>
      </a:dk2>
      <a:lt2>
        <a:srgbClr val="FEDEED"/>
      </a:lt2>
      <a:accent1>
        <a:srgbClr val="C40064"/>
      </a:accent1>
      <a:accent2>
        <a:srgbClr val="0070C0"/>
      </a:accent2>
      <a:accent3>
        <a:srgbClr val="FCAFD3"/>
      </a:accent3>
      <a:accent4>
        <a:srgbClr val="DCD9D2"/>
      </a:accent4>
      <a:accent5>
        <a:srgbClr val="5D237D"/>
      </a:accent5>
      <a:accent6>
        <a:srgbClr val="F1E6FC"/>
      </a:accent6>
      <a:hlink>
        <a:srgbClr val="C40064"/>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Stockholms stad Rosa">
      <a:srgbClr val="C40064"/>
    </a:custClr>
    <a:custClr name="Stockholms stad Ljusrosa">
      <a:srgbClr val="FEDEED"/>
    </a:custClr>
    <a:custClr name="Stockholms stad Grön">
      <a:srgbClr val="00867F"/>
    </a:custClr>
    <a:custClr name="Stockholms stad Ljusgrön">
      <a:srgbClr val="D5F7F4"/>
    </a:custClr>
    <a:custClr name="Stockholms stad Orange">
      <a:srgbClr val="DD4A2C"/>
    </a:custClr>
    <a:custClr name="Stockholms stad Ljusorange">
      <a:srgbClr val="FFD7D2"/>
    </a:custClr>
    <a:custClr name="Stockholms stad Blå">
      <a:srgbClr val="006EBF"/>
    </a:custClr>
    <a:custClr name="Stockholms stad Ljusblå">
      <a:srgbClr val="D6EDFC"/>
    </a:custClr>
    <a:custClr name="Stockholms stad Lila">
      <a:srgbClr val="5D237D"/>
    </a:custClr>
    <a:custClr name="Stockholms stad Ljuslila">
      <a:srgbClr val="F1E6FC"/>
    </a:custClr>
    <a:custClr name="Stockholms stad Gul">
      <a:srgbClr val="FCBF0A"/>
    </a:custClr>
    <a:custClr name="Stockholms stad Grå">
      <a:srgbClr val="DCD9D2"/>
    </a:custClr>
  </a:custClrLst>
  <a:extLst>
    <a:ext uri="{05A4C25C-085E-4340-85A3-A5531E510DB2}">
      <thm15:themeFamily xmlns:thm15="http://schemas.microsoft.com/office/thememl/2012/main" name="Sthlm Presentation bred skärm.potx" id="{D5D9F557-17D2-49C3-8C13-668EF16569E9}" vid="{C2C8DED7-D4E4-4F3D-A626-BBA89590872E}"/>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4403875C19B554E97300495552BF047" ma:contentTypeVersion="2" ma:contentTypeDescription="Skapa ett nytt dokument." ma:contentTypeScope="" ma:versionID="baf6a617abdcbf6591584e531b9f04b9">
  <xsd:schema xmlns:xsd="http://www.w3.org/2001/XMLSchema" xmlns:xs="http://www.w3.org/2001/XMLSchema" xmlns:p="http://schemas.microsoft.com/office/2006/metadata/properties" xmlns:ns2="c2f02e10-a286-499b-b895-ad1ada1378fe" targetNamespace="http://schemas.microsoft.com/office/2006/metadata/properties" ma:root="true" ma:fieldsID="86c4e1993f17cea0bd30acaf46b9a9b9" ns2:_="">
    <xsd:import namespace="c2f02e10-a286-499b-b895-ad1ada1378f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f02e10-a286-499b-b895-ad1ada1378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F1D4D45-5AD1-41EE-8927-A41EA04A528B}"/>
</file>

<file path=customXml/itemProps2.xml><?xml version="1.0" encoding="utf-8"?>
<ds:datastoreItem xmlns:ds="http://schemas.openxmlformats.org/officeDocument/2006/customXml" ds:itemID="{520B94DC-3875-439D-B9CB-A3E3A6661D67}"/>
</file>

<file path=customXml/itemProps3.xml><?xml version="1.0" encoding="utf-8"?>
<ds:datastoreItem xmlns:ds="http://schemas.openxmlformats.org/officeDocument/2006/customXml" ds:itemID="{CA48172A-337D-4765-B48A-6FE8C44EBEA0}"/>
</file>

<file path=docProps/app.xml><?xml version="1.0" encoding="utf-8"?>
<Properties xmlns="http://schemas.openxmlformats.org/officeDocument/2006/extended-properties" xmlns:vt="http://schemas.openxmlformats.org/officeDocument/2006/docPropsVTypes">
  <Template/>
  <TotalTime>0</TotalTime>
  <Words>1585</Words>
  <Application>Microsoft Office PowerPoint</Application>
  <PresentationFormat>Bredbild</PresentationFormat>
  <Paragraphs>134</Paragraphs>
  <Slides>11</Slides>
  <Notes>3</Notes>
  <HiddenSlides>0</HiddenSlides>
  <MMClips>0</MMClips>
  <ScaleCrop>false</ScaleCrop>
  <HeadingPairs>
    <vt:vector size="8" baseType="variant">
      <vt:variant>
        <vt:lpstr>Använt teckensnitt</vt:lpstr>
      </vt:variant>
      <vt:variant>
        <vt:i4>4</vt:i4>
      </vt:variant>
      <vt:variant>
        <vt:lpstr>Tema</vt:lpstr>
      </vt:variant>
      <vt:variant>
        <vt:i4>5</vt:i4>
      </vt:variant>
      <vt:variant>
        <vt:lpstr>Serverprogram för OLE-inbäddning</vt:lpstr>
      </vt:variant>
      <vt:variant>
        <vt:i4>1</vt:i4>
      </vt:variant>
      <vt:variant>
        <vt:lpstr>Bildrubriker</vt:lpstr>
      </vt:variant>
      <vt:variant>
        <vt:i4>11</vt:i4>
      </vt:variant>
    </vt:vector>
  </HeadingPairs>
  <TitlesOfParts>
    <vt:vector size="21" baseType="lpstr">
      <vt:lpstr>inherit</vt:lpstr>
      <vt:lpstr>Arial</vt:lpstr>
      <vt:lpstr>Stockholm Type Regular</vt:lpstr>
      <vt:lpstr>Wingdings</vt:lpstr>
      <vt:lpstr>Sthlm Presentation bred skärm</vt:lpstr>
      <vt:lpstr>1_Sthlm Presentation bred skärm</vt:lpstr>
      <vt:lpstr>2_Sthlm Presentation bred skärm</vt:lpstr>
      <vt:lpstr>3_Sthlm Presentation bred skärm</vt:lpstr>
      <vt:lpstr>4_Sthlm Presentation bred skärm</vt:lpstr>
      <vt:lpstr>think-cell Slide</vt:lpstr>
      <vt:lpstr>PowerPoint-presentation</vt:lpstr>
      <vt:lpstr>För att möta de skärpta kraven i EUs Öppna Data-direktiv föreslås PSI lagen bytas ut till Öppna Data-lagen i juli 2021</vt:lpstr>
      <vt:lpstr>PSI-direktivet ledde fram till en ny lag i Sverige - Lag (2010:566) om vidareutnyttjande av handlingar från den offentliga förvaltningen, den s.k. PSI-Lagen</vt:lpstr>
      <vt:lpstr>Då PSI-direktivet inte fått det genomslag kommissionen önskat beslutade de 2019 om ett nytt öppna datadirektiv</vt:lpstr>
      <vt:lpstr>Öppna datadirektivet innebär nya regler för särskilt värdefulla datamängder och dynamiska data</vt:lpstr>
      <vt:lpstr>Två utredningar har pågått under 2019-2020, en om särskilt värdefulla datamängder och en om behov av justering i svensk rätt</vt:lpstr>
      <vt:lpstr>Förslag på värdefulla datamängder för kommuner är data som redan idag samlas in och tillgängliggörs av en myndighet</vt:lpstr>
      <vt:lpstr>Beräknat inkomstbortfall för Sveriges kommuner är 176 mnkr årligen om geodata görs till särskilt värdefulla datamängder</vt:lpstr>
      <vt:lpstr>Öppna data-utredningen har analyserat och lämnat förslag på hur Öppna datadirektivet ska genomföras i svensk rätt</vt:lpstr>
      <vt:lpstr>Det nya Öppna data-lagförslaget i korthet</vt:lpstr>
      <vt:lpstr>Du hittar mer information och stödmaterial på ÖDIS hemsida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revision>1</cp:revision>
  <dcterms:created xsi:type="dcterms:W3CDTF">2020-11-25T13:23:10Z</dcterms:created>
  <dcterms:modified xsi:type="dcterms:W3CDTF">2020-11-25T13:23:22Z</dcterms:modified>
  <cp:category/>
  <cp:contentStatus/>
  <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0x01010064403875C19B554E97300495552BF047</vt:lpwstr>
  </property>
</Properties>
</file>